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52" r:id="rId6"/>
    <p:sldMasterId id="2147483694" r:id="rId7"/>
    <p:sldMasterId id="2147483709" r:id="rId8"/>
    <p:sldMasterId id="2147483772" r:id="rId9"/>
    <p:sldMasterId id="2147483830" r:id="rId10"/>
  </p:sldMasterIdLst>
  <p:notesMasterIdLst>
    <p:notesMasterId r:id="rId33"/>
  </p:notesMasterIdLst>
  <p:sldIdLst>
    <p:sldId id="756" r:id="rId11"/>
    <p:sldId id="825" r:id="rId12"/>
    <p:sldId id="833" r:id="rId13"/>
    <p:sldId id="828" r:id="rId14"/>
    <p:sldId id="834" r:id="rId15"/>
    <p:sldId id="832" r:id="rId16"/>
    <p:sldId id="732" r:id="rId17"/>
    <p:sldId id="840" r:id="rId18"/>
    <p:sldId id="852" r:id="rId19"/>
    <p:sldId id="849" r:id="rId20"/>
    <p:sldId id="853" r:id="rId21"/>
    <p:sldId id="854" r:id="rId22"/>
    <p:sldId id="845" r:id="rId23"/>
    <p:sldId id="848" r:id="rId24"/>
    <p:sldId id="841" r:id="rId25"/>
    <p:sldId id="837" r:id="rId26"/>
    <p:sldId id="846" r:id="rId27"/>
    <p:sldId id="815" r:id="rId28"/>
    <p:sldId id="842" r:id="rId29"/>
    <p:sldId id="847" r:id="rId30"/>
    <p:sldId id="810" r:id="rId31"/>
    <p:sldId id="782"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B21B1C"/>
    <a:srgbClr val="D22630"/>
    <a:srgbClr val="4EA83B"/>
    <a:srgbClr val="2598D5"/>
    <a:srgbClr val="CAE5C4"/>
    <a:srgbClr val="BDE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2A430-B11B-46AE-88FB-A1F0FFB5A0D5}" v="787" dt="2023-02-03T16:02:21.88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61329" autoAdjust="0"/>
  </p:normalViewPr>
  <p:slideViewPr>
    <p:cSldViewPr snapToGrid="0">
      <p:cViewPr>
        <p:scale>
          <a:sx n="36" d="100"/>
          <a:sy n="36" d="100"/>
        </p:scale>
        <p:origin x="1048"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Chenais" userId="1b34227b-d0e2-4118-98cc-ee570afe79f4" providerId="ADAL" clId="{2E32A430-B11B-46AE-88FB-A1F0FFB5A0D5}"/>
    <pc:docChg chg="undo custSel addSld delSld modSld sldOrd">
      <pc:chgData name="Erika Chenais" userId="1b34227b-d0e2-4118-98cc-ee570afe79f4" providerId="ADAL" clId="{2E32A430-B11B-46AE-88FB-A1F0FFB5A0D5}" dt="2023-02-03T16:05:19.479" v="1675" actId="20577"/>
      <pc:docMkLst>
        <pc:docMk/>
      </pc:docMkLst>
      <pc:sldChg chg="mod modShow">
        <pc:chgData name="Erika Chenais" userId="1b34227b-d0e2-4118-98cc-ee570afe79f4" providerId="ADAL" clId="{2E32A430-B11B-46AE-88FB-A1F0FFB5A0D5}" dt="2023-01-31T11:48:26.795" v="676" actId="729"/>
        <pc:sldMkLst>
          <pc:docMk/>
          <pc:sldMk cId="2988571803" sldId="732"/>
        </pc:sldMkLst>
      </pc:sldChg>
      <pc:sldChg chg="addSp modSp mod">
        <pc:chgData name="Erika Chenais" userId="1b34227b-d0e2-4118-98cc-ee570afe79f4" providerId="ADAL" clId="{2E32A430-B11B-46AE-88FB-A1F0FFB5A0D5}" dt="2023-01-31T10:25:25.772" v="127" actId="1076"/>
        <pc:sldMkLst>
          <pc:docMk/>
          <pc:sldMk cId="3901454968" sldId="756"/>
        </pc:sldMkLst>
        <pc:spChg chg="mod">
          <ac:chgData name="Erika Chenais" userId="1b34227b-d0e2-4118-98cc-ee570afe79f4" providerId="ADAL" clId="{2E32A430-B11B-46AE-88FB-A1F0FFB5A0D5}" dt="2023-01-31T09:54:53.507" v="21" actId="20577"/>
          <ac:spMkLst>
            <pc:docMk/>
            <pc:sldMk cId="3901454968" sldId="756"/>
            <ac:spMk id="2" creationId="{78B72078-CC13-4AF6-836C-35CFA18A1861}"/>
          </ac:spMkLst>
        </pc:spChg>
        <pc:spChg chg="mod">
          <ac:chgData name="Erika Chenais" userId="1b34227b-d0e2-4118-98cc-ee570afe79f4" providerId="ADAL" clId="{2E32A430-B11B-46AE-88FB-A1F0FFB5A0D5}" dt="2023-01-31T09:55:33.425" v="36" actId="20577"/>
          <ac:spMkLst>
            <pc:docMk/>
            <pc:sldMk cId="3901454968" sldId="756"/>
            <ac:spMk id="3" creationId="{E5A49A89-1309-4E54-AE78-01F5EC1F3057}"/>
          </ac:spMkLst>
        </pc:spChg>
        <pc:spChg chg="mod">
          <ac:chgData name="Erika Chenais" userId="1b34227b-d0e2-4118-98cc-ee570afe79f4" providerId="ADAL" clId="{2E32A430-B11B-46AE-88FB-A1F0FFB5A0D5}" dt="2023-01-31T10:25:25.772" v="127" actId="1076"/>
          <ac:spMkLst>
            <pc:docMk/>
            <pc:sldMk cId="3901454968" sldId="756"/>
            <ac:spMk id="5" creationId="{96A23499-6D49-4C94-A1DA-9F8F8F19F9FC}"/>
          </ac:spMkLst>
        </pc:spChg>
        <pc:picChg chg="add mod">
          <ac:chgData name="Erika Chenais" userId="1b34227b-d0e2-4118-98cc-ee570afe79f4" providerId="ADAL" clId="{2E32A430-B11B-46AE-88FB-A1F0FFB5A0D5}" dt="2023-01-31T09:56:44.983" v="45" actId="1076"/>
          <ac:picMkLst>
            <pc:docMk/>
            <pc:sldMk cId="3901454968" sldId="756"/>
            <ac:picMk id="6" creationId="{17207447-D186-B646-3BB6-D55A9AABAC54}"/>
          </ac:picMkLst>
        </pc:picChg>
      </pc:sldChg>
      <pc:sldChg chg="addSp delSp modSp mod">
        <pc:chgData name="Erika Chenais" userId="1b34227b-d0e2-4118-98cc-ee570afe79f4" providerId="ADAL" clId="{2E32A430-B11B-46AE-88FB-A1F0FFB5A0D5}" dt="2023-02-03T16:01:29.206" v="1593"/>
        <pc:sldMkLst>
          <pc:docMk/>
          <pc:sldMk cId="3605089376" sldId="815"/>
        </pc:sldMkLst>
        <pc:spChg chg="add del mod">
          <ac:chgData name="Erika Chenais" userId="1b34227b-d0e2-4118-98cc-ee570afe79f4" providerId="ADAL" clId="{2E32A430-B11B-46AE-88FB-A1F0FFB5A0D5}" dt="2023-02-03T16:01:29.206" v="1593"/>
          <ac:spMkLst>
            <pc:docMk/>
            <pc:sldMk cId="3605089376" sldId="815"/>
            <ac:spMk id="4" creationId="{5BC9A3ED-E4D3-6F1C-5C93-4B1743764FD1}"/>
          </ac:spMkLst>
        </pc:spChg>
        <pc:spChg chg="add del mod">
          <ac:chgData name="Erika Chenais" userId="1b34227b-d0e2-4118-98cc-ee570afe79f4" providerId="ADAL" clId="{2E32A430-B11B-46AE-88FB-A1F0FFB5A0D5}" dt="2023-02-03T16:01:01.318" v="1589" actId="1076"/>
          <ac:spMkLst>
            <pc:docMk/>
            <pc:sldMk cId="3605089376" sldId="815"/>
            <ac:spMk id="8" creationId="{016787C6-D55F-BA4F-647F-D19192C14151}"/>
          </ac:spMkLst>
        </pc:spChg>
        <pc:picChg chg="add del mod">
          <ac:chgData name="Erika Chenais" userId="1b34227b-d0e2-4118-98cc-ee570afe79f4" providerId="ADAL" clId="{2E32A430-B11B-46AE-88FB-A1F0FFB5A0D5}" dt="2023-01-31T12:54:17.015" v="968" actId="478"/>
          <ac:picMkLst>
            <pc:docMk/>
            <pc:sldMk cId="3605089376" sldId="815"/>
            <ac:picMk id="3" creationId="{B372590E-DA56-A981-BF07-B5D3D676B4D1}"/>
          </ac:picMkLst>
        </pc:picChg>
        <pc:picChg chg="add mod">
          <ac:chgData name="Erika Chenais" userId="1b34227b-d0e2-4118-98cc-ee570afe79f4" providerId="ADAL" clId="{2E32A430-B11B-46AE-88FB-A1F0FFB5A0D5}" dt="2023-02-03T16:01:26.300" v="1591" actId="1076"/>
          <ac:picMkLst>
            <pc:docMk/>
            <pc:sldMk cId="3605089376" sldId="815"/>
            <ac:picMk id="5" creationId="{E7EAD5C2-DCA0-A5AE-12FC-E7878A7C0765}"/>
          </ac:picMkLst>
        </pc:picChg>
        <pc:picChg chg="del">
          <ac:chgData name="Erika Chenais" userId="1b34227b-d0e2-4118-98cc-ee570afe79f4" providerId="ADAL" clId="{2E32A430-B11B-46AE-88FB-A1F0FFB5A0D5}" dt="2023-01-31T12:53:51.893" v="962" actId="478"/>
          <ac:picMkLst>
            <pc:docMk/>
            <pc:sldMk cId="3605089376" sldId="815"/>
            <ac:picMk id="6" creationId="{A6CDA279-96C3-44B4-B8A2-E2913A6B1C4E}"/>
          </ac:picMkLst>
        </pc:picChg>
        <pc:picChg chg="del">
          <ac:chgData name="Erika Chenais" userId="1b34227b-d0e2-4118-98cc-ee570afe79f4" providerId="ADAL" clId="{2E32A430-B11B-46AE-88FB-A1F0FFB5A0D5}" dt="2023-01-31T12:54:13.472" v="967" actId="478"/>
          <ac:picMkLst>
            <pc:docMk/>
            <pc:sldMk cId="3605089376" sldId="815"/>
            <ac:picMk id="7" creationId="{E3A03833-1FB7-AB02-6622-1CB7B8DFEDEB}"/>
          </ac:picMkLst>
        </pc:picChg>
      </pc:sldChg>
      <pc:sldChg chg="modSp mod">
        <pc:chgData name="Erika Chenais" userId="1b34227b-d0e2-4118-98cc-ee570afe79f4" providerId="ADAL" clId="{2E32A430-B11B-46AE-88FB-A1F0FFB5A0D5}" dt="2023-02-03T15:48:54.612" v="1400" actId="20577"/>
        <pc:sldMkLst>
          <pc:docMk/>
          <pc:sldMk cId="715434854" sldId="825"/>
        </pc:sldMkLst>
        <pc:spChg chg="mod">
          <ac:chgData name="Erika Chenais" userId="1b34227b-d0e2-4118-98cc-ee570afe79f4" providerId="ADAL" clId="{2E32A430-B11B-46AE-88FB-A1F0FFB5A0D5}" dt="2023-02-03T15:48:54.612" v="1400" actId="20577"/>
          <ac:spMkLst>
            <pc:docMk/>
            <pc:sldMk cId="715434854" sldId="825"/>
            <ac:spMk id="5" creationId="{00000000-0000-0000-0000-000000000000}"/>
          </ac:spMkLst>
        </pc:spChg>
      </pc:sldChg>
      <pc:sldChg chg="modSp mod">
        <pc:chgData name="Erika Chenais" userId="1b34227b-d0e2-4118-98cc-ee570afe79f4" providerId="ADAL" clId="{2E32A430-B11B-46AE-88FB-A1F0FFB5A0D5}" dt="2023-02-03T15:50:11.791" v="1403" actId="12"/>
        <pc:sldMkLst>
          <pc:docMk/>
          <pc:sldMk cId="3445865886" sldId="828"/>
        </pc:sldMkLst>
        <pc:spChg chg="mod">
          <ac:chgData name="Erika Chenais" userId="1b34227b-d0e2-4118-98cc-ee570afe79f4" providerId="ADAL" clId="{2E32A430-B11B-46AE-88FB-A1F0FFB5A0D5}" dt="2023-02-03T15:50:11.791" v="1403" actId="12"/>
          <ac:spMkLst>
            <pc:docMk/>
            <pc:sldMk cId="3445865886" sldId="828"/>
            <ac:spMk id="11" creationId="{00000000-0000-0000-0000-000000000000}"/>
          </ac:spMkLst>
        </pc:spChg>
      </pc:sldChg>
      <pc:sldChg chg="mod modShow">
        <pc:chgData name="Erika Chenais" userId="1b34227b-d0e2-4118-98cc-ee570afe79f4" providerId="ADAL" clId="{2E32A430-B11B-46AE-88FB-A1F0FFB5A0D5}" dt="2023-01-31T11:48:23.956" v="675" actId="729"/>
        <pc:sldMkLst>
          <pc:docMk/>
          <pc:sldMk cId="3547728756" sldId="832"/>
        </pc:sldMkLst>
      </pc:sldChg>
      <pc:sldChg chg="modSp mod">
        <pc:chgData name="Erika Chenais" userId="1b34227b-d0e2-4118-98cc-ee570afe79f4" providerId="ADAL" clId="{2E32A430-B11B-46AE-88FB-A1F0FFB5A0D5}" dt="2023-02-02T08:18:09.576" v="1171" actId="1076"/>
        <pc:sldMkLst>
          <pc:docMk/>
          <pc:sldMk cId="3922717079" sldId="833"/>
        </pc:sldMkLst>
        <pc:picChg chg="mod">
          <ac:chgData name="Erika Chenais" userId="1b34227b-d0e2-4118-98cc-ee570afe79f4" providerId="ADAL" clId="{2E32A430-B11B-46AE-88FB-A1F0FFB5A0D5}" dt="2023-02-02T08:18:09.576" v="1171" actId="1076"/>
          <ac:picMkLst>
            <pc:docMk/>
            <pc:sldMk cId="3922717079" sldId="833"/>
            <ac:picMk id="8" creationId="{36E23A52-DC56-4792-7CDC-EBC671249095}"/>
          </ac:picMkLst>
        </pc:picChg>
      </pc:sldChg>
      <pc:sldChg chg="addSp delSp modSp mod">
        <pc:chgData name="Erika Chenais" userId="1b34227b-d0e2-4118-98cc-ee570afe79f4" providerId="ADAL" clId="{2E32A430-B11B-46AE-88FB-A1F0FFB5A0D5}" dt="2023-02-03T15:50:43.905" v="1408" actId="5793"/>
        <pc:sldMkLst>
          <pc:docMk/>
          <pc:sldMk cId="1621616328" sldId="834"/>
        </pc:sldMkLst>
        <pc:spChg chg="mod">
          <ac:chgData name="Erika Chenais" userId="1b34227b-d0e2-4118-98cc-ee570afe79f4" providerId="ADAL" clId="{2E32A430-B11B-46AE-88FB-A1F0FFB5A0D5}" dt="2023-02-03T15:50:43.905" v="1408" actId="5793"/>
          <ac:spMkLst>
            <pc:docMk/>
            <pc:sldMk cId="1621616328" sldId="834"/>
            <ac:spMk id="3" creationId="{72EEAEA3-10D3-9F20-1B94-E6A5803AA0C0}"/>
          </ac:spMkLst>
        </pc:spChg>
        <pc:spChg chg="mod">
          <ac:chgData name="Erika Chenais" userId="1b34227b-d0e2-4118-98cc-ee570afe79f4" providerId="ADAL" clId="{2E32A430-B11B-46AE-88FB-A1F0FFB5A0D5}" dt="2023-01-31T10:02:14.607" v="56" actId="20577"/>
          <ac:spMkLst>
            <pc:docMk/>
            <pc:sldMk cId="1621616328" sldId="834"/>
            <ac:spMk id="10" creationId="{584607E4-4760-DD32-58EA-AECF96D9C183}"/>
          </ac:spMkLst>
        </pc:spChg>
        <pc:picChg chg="add mod">
          <ac:chgData name="Erika Chenais" userId="1b34227b-d0e2-4118-98cc-ee570afe79f4" providerId="ADAL" clId="{2E32A430-B11B-46AE-88FB-A1F0FFB5A0D5}" dt="2023-01-31T10:02:04.332" v="53" actId="1076"/>
          <ac:picMkLst>
            <pc:docMk/>
            <pc:sldMk cId="1621616328" sldId="834"/>
            <ac:picMk id="5" creationId="{879EE321-9052-154F-46FF-0F0ABBB4A1AA}"/>
          </ac:picMkLst>
        </pc:picChg>
        <pc:picChg chg="del">
          <ac:chgData name="Erika Chenais" userId="1b34227b-d0e2-4118-98cc-ee570afe79f4" providerId="ADAL" clId="{2E32A430-B11B-46AE-88FB-A1F0FFB5A0D5}" dt="2023-01-31T10:01:49.806" v="46" actId="478"/>
          <ac:picMkLst>
            <pc:docMk/>
            <pc:sldMk cId="1621616328" sldId="834"/>
            <ac:picMk id="11" creationId="{D1858F8A-E07B-2CE6-4247-DE9515DEA0AF}"/>
          </ac:picMkLst>
        </pc:picChg>
      </pc:sldChg>
      <pc:sldChg chg="mod modShow">
        <pc:chgData name="Erika Chenais" userId="1b34227b-d0e2-4118-98cc-ee570afe79f4" providerId="ADAL" clId="{2E32A430-B11B-46AE-88FB-A1F0FFB5A0D5}" dt="2023-01-31T12:53:36.150" v="959" actId="729"/>
        <pc:sldMkLst>
          <pc:docMk/>
          <pc:sldMk cId="1237880255" sldId="837"/>
        </pc:sldMkLst>
      </pc:sldChg>
      <pc:sldChg chg="mod ord modShow">
        <pc:chgData name="Erika Chenais" userId="1b34227b-d0e2-4118-98cc-ee570afe79f4" providerId="ADAL" clId="{2E32A430-B11B-46AE-88FB-A1F0FFB5A0D5}" dt="2023-01-31T11:48:29.186" v="677" actId="729"/>
        <pc:sldMkLst>
          <pc:docMk/>
          <pc:sldMk cId="2401270055" sldId="840"/>
        </pc:sldMkLst>
      </pc:sldChg>
      <pc:sldChg chg="mod modShow">
        <pc:chgData name="Erika Chenais" userId="1b34227b-d0e2-4118-98cc-ee570afe79f4" providerId="ADAL" clId="{2E32A430-B11B-46AE-88FB-A1F0FFB5A0D5}" dt="2023-01-31T11:50:54.545" v="687" actId="729"/>
        <pc:sldMkLst>
          <pc:docMk/>
          <pc:sldMk cId="2791465766" sldId="841"/>
        </pc:sldMkLst>
      </pc:sldChg>
      <pc:sldChg chg="addSp delSp modSp mod">
        <pc:chgData name="Erika Chenais" userId="1b34227b-d0e2-4118-98cc-ee570afe79f4" providerId="ADAL" clId="{2E32A430-B11B-46AE-88FB-A1F0FFB5A0D5}" dt="2023-02-03T16:05:19.479" v="1675" actId="20577"/>
        <pc:sldMkLst>
          <pc:docMk/>
          <pc:sldMk cId="1179917481" sldId="842"/>
        </pc:sldMkLst>
        <pc:spChg chg="mod">
          <ac:chgData name="Erika Chenais" userId="1b34227b-d0e2-4118-98cc-ee570afe79f4" providerId="ADAL" clId="{2E32A430-B11B-46AE-88FB-A1F0FFB5A0D5}" dt="2023-02-03T16:05:19.479" v="1675" actId="20577"/>
          <ac:spMkLst>
            <pc:docMk/>
            <pc:sldMk cId="1179917481" sldId="842"/>
            <ac:spMk id="2" creationId="{5F4345D3-065E-45FA-8621-B481B289CF03}"/>
          </ac:spMkLst>
        </pc:spChg>
        <pc:picChg chg="add del mod">
          <ac:chgData name="Erika Chenais" userId="1b34227b-d0e2-4118-98cc-ee570afe79f4" providerId="ADAL" clId="{2E32A430-B11B-46AE-88FB-A1F0FFB5A0D5}" dt="2023-01-31T10:04:15.442" v="66" actId="478"/>
          <ac:picMkLst>
            <pc:docMk/>
            <pc:sldMk cId="1179917481" sldId="842"/>
            <ac:picMk id="4" creationId="{528DA41B-F396-6D29-0414-53A0A883EABF}"/>
          </ac:picMkLst>
        </pc:picChg>
        <pc:picChg chg="add mod">
          <ac:chgData name="Erika Chenais" userId="1b34227b-d0e2-4118-98cc-ee570afe79f4" providerId="ADAL" clId="{2E32A430-B11B-46AE-88FB-A1F0FFB5A0D5}" dt="2023-01-31T12:43:20.775" v="762" actId="1076"/>
          <ac:picMkLst>
            <pc:docMk/>
            <pc:sldMk cId="1179917481" sldId="842"/>
            <ac:picMk id="6" creationId="{088807A9-7DD0-9EC7-5BFE-0D3D8C5D049C}"/>
          </ac:picMkLst>
        </pc:picChg>
        <pc:picChg chg="del">
          <ac:chgData name="Erika Chenais" userId="1b34227b-d0e2-4118-98cc-ee570afe79f4" providerId="ADAL" clId="{2E32A430-B11B-46AE-88FB-A1F0FFB5A0D5}" dt="2023-01-31T10:03:25.030" v="57" actId="478"/>
          <ac:picMkLst>
            <pc:docMk/>
            <pc:sldMk cId="1179917481" sldId="842"/>
            <ac:picMk id="7" creationId="{6D7B0514-4277-7E56-B663-275A49C19CDD}"/>
          </ac:picMkLst>
        </pc:picChg>
      </pc:sldChg>
      <pc:sldChg chg="addSp delSp modSp del mod ord delAnim modAnim">
        <pc:chgData name="Erika Chenais" userId="1b34227b-d0e2-4118-98cc-ee570afe79f4" providerId="ADAL" clId="{2E32A430-B11B-46AE-88FB-A1F0FFB5A0D5}" dt="2023-02-03T16:03:09.481" v="1613" actId="47"/>
        <pc:sldMkLst>
          <pc:docMk/>
          <pc:sldMk cId="194854088" sldId="843"/>
        </pc:sldMkLst>
        <pc:spChg chg="mod">
          <ac:chgData name="Erika Chenais" userId="1b34227b-d0e2-4118-98cc-ee570afe79f4" providerId="ADAL" clId="{2E32A430-B11B-46AE-88FB-A1F0FFB5A0D5}" dt="2023-02-03T15:58:27.757" v="1568" actId="1076"/>
          <ac:spMkLst>
            <pc:docMk/>
            <pc:sldMk cId="194854088" sldId="843"/>
            <ac:spMk id="2" creationId="{5F4345D3-065E-45FA-8621-B481B289CF03}"/>
          </ac:spMkLst>
        </pc:spChg>
        <pc:spChg chg="del mod">
          <ac:chgData name="Erika Chenais" userId="1b34227b-d0e2-4118-98cc-ee570afe79f4" providerId="ADAL" clId="{2E32A430-B11B-46AE-88FB-A1F0FFB5A0D5}" dt="2023-01-31T12:48:14.557" v="958" actId="478"/>
          <ac:spMkLst>
            <pc:docMk/>
            <pc:sldMk cId="194854088" sldId="843"/>
            <ac:spMk id="3" creationId="{FFA99C8E-564F-C683-49FA-D318AF6AD500}"/>
          </ac:spMkLst>
        </pc:spChg>
        <pc:picChg chg="add mod">
          <ac:chgData name="Erika Chenais" userId="1b34227b-d0e2-4118-98cc-ee570afe79f4" providerId="ADAL" clId="{2E32A430-B11B-46AE-88FB-A1F0FFB5A0D5}" dt="2023-02-03T15:58:31.982" v="1569" actId="1076"/>
          <ac:picMkLst>
            <pc:docMk/>
            <pc:sldMk cId="194854088" sldId="843"/>
            <ac:picMk id="3" creationId="{268F1D63-0197-C736-604D-7BA5D2414C09}"/>
          </ac:picMkLst>
        </pc:picChg>
        <pc:picChg chg="del">
          <ac:chgData name="Erika Chenais" userId="1b34227b-d0e2-4118-98cc-ee570afe79f4" providerId="ADAL" clId="{2E32A430-B11B-46AE-88FB-A1F0FFB5A0D5}" dt="2023-02-03T15:56:06.292" v="1550" actId="478"/>
          <ac:picMkLst>
            <pc:docMk/>
            <pc:sldMk cId="194854088" sldId="843"/>
            <ac:picMk id="7" creationId="{D880AF1A-7ECD-454F-C5F9-E0E80E2A27B4}"/>
          </ac:picMkLst>
        </pc:picChg>
        <pc:picChg chg="del">
          <ac:chgData name="Erika Chenais" userId="1b34227b-d0e2-4118-98cc-ee570afe79f4" providerId="ADAL" clId="{2E32A430-B11B-46AE-88FB-A1F0FFB5A0D5}" dt="2023-02-03T15:56:05.130" v="1549" actId="478"/>
          <ac:picMkLst>
            <pc:docMk/>
            <pc:sldMk cId="194854088" sldId="843"/>
            <ac:picMk id="8" creationId="{5C2B8547-38B3-04BE-29AD-3904D613746C}"/>
          </ac:picMkLst>
        </pc:picChg>
        <pc:picChg chg="del">
          <ac:chgData name="Erika Chenais" userId="1b34227b-d0e2-4118-98cc-ee570afe79f4" providerId="ADAL" clId="{2E32A430-B11B-46AE-88FB-A1F0FFB5A0D5}" dt="2023-02-03T15:56:02.664" v="1548" actId="478"/>
          <ac:picMkLst>
            <pc:docMk/>
            <pc:sldMk cId="194854088" sldId="843"/>
            <ac:picMk id="9" creationId="{BCE70C1C-46EA-4926-9F66-188B79ABBC94}"/>
          </ac:picMkLst>
        </pc:picChg>
      </pc:sldChg>
      <pc:sldChg chg="addSp delSp mod modShow">
        <pc:chgData name="Erika Chenais" userId="1b34227b-d0e2-4118-98cc-ee570afe79f4" providerId="ADAL" clId="{2E32A430-B11B-46AE-88FB-A1F0FFB5A0D5}" dt="2023-01-31T11:51:35.317" v="688" actId="729"/>
        <pc:sldMkLst>
          <pc:docMk/>
          <pc:sldMk cId="2327844215" sldId="845"/>
        </pc:sldMkLst>
        <pc:picChg chg="add del">
          <ac:chgData name="Erika Chenais" userId="1b34227b-d0e2-4118-98cc-ee570afe79f4" providerId="ADAL" clId="{2E32A430-B11B-46AE-88FB-A1F0FFB5A0D5}" dt="2023-01-31T10:13:42.999" v="86" actId="478"/>
          <ac:picMkLst>
            <pc:docMk/>
            <pc:sldMk cId="2327844215" sldId="845"/>
            <ac:picMk id="5" creationId="{DD3B4FE6-884F-E731-CC1A-B5232D8636C8}"/>
          </ac:picMkLst>
        </pc:picChg>
      </pc:sldChg>
      <pc:sldChg chg="addSp delSp modSp new mod ord modShow chgLayout modNotesTx">
        <pc:chgData name="Erika Chenais" userId="1b34227b-d0e2-4118-98cc-ee570afe79f4" providerId="ADAL" clId="{2E32A430-B11B-46AE-88FB-A1F0FFB5A0D5}" dt="2023-01-31T12:55:57.492" v="979" actId="729"/>
        <pc:sldMkLst>
          <pc:docMk/>
          <pc:sldMk cId="82222218" sldId="846"/>
        </pc:sldMkLst>
        <pc:spChg chg="add del mod">
          <ac:chgData name="Erika Chenais" userId="1b34227b-d0e2-4118-98cc-ee570afe79f4" providerId="ADAL" clId="{2E32A430-B11B-46AE-88FB-A1F0FFB5A0D5}" dt="2023-01-31T10:23:55.594" v="124"/>
          <ac:spMkLst>
            <pc:docMk/>
            <pc:sldMk cId="82222218" sldId="846"/>
            <ac:spMk id="4" creationId="{1676FF66-2EB0-56C6-DB5F-24F459CB4218}"/>
          </ac:spMkLst>
        </pc:spChg>
        <pc:spChg chg="add del mod">
          <ac:chgData name="Erika Chenais" userId="1b34227b-d0e2-4118-98cc-ee570afe79f4" providerId="ADAL" clId="{2E32A430-B11B-46AE-88FB-A1F0FFB5A0D5}" dt="2023-01-31T10:23:55.594" v="124"/>
          <ac:spMkLst>
            <pc:docMk/>
            <pc:sldMk cId="82222218" sldId="846"/>
            <ac:spMk id="5" creationId="{52F23A77-AC61-031E-5D12-1E8650942236}"/>
          </ac:spMkLst>
        </pc:spChg>
        <pc:picChg chg="add mod">
          <ac:chgData name="Erika Chenais" userId="1b34227b-d0e2-4118-98cc-ee570afe79f4" providerId="ADAL" clId="{2E32A430-B11B-46AE-88FB-A1F0FFB5A0D5}" dt="2023-01-31T10:05:45.884" v="76" actId="26606"/>
          <ac:picMkLst>
            <pc:docMk/>
            <pc:sldMk cId="82222218" sldId="846"/>
            <ac:picMk id="3" creationId="{6438846B-2124-51BB-0D06-4D679BFC0543}"/>
          </ac:picMkLst>
        </pc:picChg>
      </pc:sldChg>
      <pc:sldChg chg="addSp modSp new mod">
        <pc:chgData name="Erika Chenais" userId="1b34227b-d0e2-4118-98cc-ee570afe79f4" providerId="ADAL" clId="{2E32A430-B11B-46AE-88FB-A1F0FFB5A0D5}" dt="2023-01-31T10:15:23.836" v="101" actId="1076"/>
        <pc:sldMkLst>
          <pc:docMk/>
          <pc:sldMk cId="693005151" sldId="847"/>
        </pc:sldMkLst>
        <pc:picChg chg="add mod">
          <ac:chgData name="Erika Chenais" userId="1b34227b-d0e2-4118-98cc-ee570afe79f4" providerId="ADAL" clId="{2E32A430-B11B-46AE-88FB-A1F0FFB5A0D5}" dt="2023-01-31T10:07:36.758" v="80" actId="1076"/>
          <ac:picMkLst>
            <pc:docMk/>
            <pc:sldMk cId="693005151" sldId="847"/>
            <ac:picMk id="3" creationId="{4F160E77-24E4-79DC-9484-493957418503}"/>
          </ac:picMkLst>
        </pc:picChg>
        <pc:picChg chg="add mod">
          <ac:chgData name="Erika Chenais" userId="1b34227b-d0e2-4118-98cc-ee570afe79f4" providerId="ADAL" clId="{2E32A430-B11B-46AE-88FB-A1F0FFB5A0D5}" dt="2023-01-31T10:15:23.836" v="101" actId="1076"/>
          <ac:picMkLst>
            <pc:docMk/>
            <pc:sldMk cId="693005151" sldId="847"/>
            <ac:picMk id="5" creationId="{4CD461AC-4564-B9DB-2D8E-70186676CCB5}"/>
          </ac:picMkLst>
        </pc:picChg>
      </pc:sldChg>
      <pc:sldChg chg="addSp delSp modSp new mod ord modShow">
        <pc:chgData name="Erika Chenais" userId="1b34227b-d0e2-4118-98cc-ee570afe79f4" providerId="ADAL" clId="{2E32A430-B11B-46AE-88FB-A1F0FFB5A0D5}" dt="2023-02-03T16:02:55.738" v="1612" actId="1076"/>
        <pc:sldMkLst>
          <pc:docMk/>
          <pc:sldMk cId="4183485073" sldId="848"/>
        </pc:sldMkLst>
        <pc:spChg chg="add mod">
          <ac:chgData name="Erika Chenais" userId="1b34227b-d0e2-4118-98cc-ee570afe79f4" providerId="ADAL" clId="{2E32A430-B11B-46AE-88FB-A1F0FFB5A0D5}" dt="2023-02-03T16:02:47.927" v="1611" actId="255"/>
          <ac:spMkLst>
            <pc:docMk/>
            <pc:sldMk cId="4183485073" sldId="848"/>
            <ac:spMk id="4" creationId="{FCE76CEF-ACA6-089D-DF08-3ADFE6BCF349}"/>
          </ac:spMkLst>
        </pc:spChg>
        <pc:picChg chg="add del mod">
          <ac:chgData name="Erika Chenais" userId="1b34227b-d0e2-4118-98cc-ee570afe79f4" providerId="ADAL" clId="{2E32A430-B11B-46AE-88FB-A1F0FFB5A0D5}" dt="2023-02-03T16:02:09.235" v="1603" actId="478"/>
          <ac:picMkLst>
            <pc:docMk/>
            <pc:sldMk cId="4183485073" sldId="848"/>
            <ac:picMk id="3" creationId="{E22B4F7F-9B36-E934-3E8C-B3B663AA4922}"/>
          </ac:picMkLst>
        </pc:picChg>
        <pc:picChg chg="add del mod">
          <ac:chgData name="Erika Chenais" userId="1b34227b-d0e2-4118-98cc-ee570afe79f4" providerId="ADAL" clId="{2E32A430-B11B-46AE-88FB-A1F0FFB5A0D5}" dt="2023-01-31T10:22:22.003" v="118" actId="478"/>
          <ac:picMkLst>
            <pc:docMk/>
            <pc:sldMk cId="4183485073" sldId="848"/>
            <ac:picMk id="5" creationId="{16C3A4D9-FDAE-9292-EA09-EE3F8B5B1732}"/>
          </ac:picMkLst>
        </pc:picChg>
        <pc:picChg chg="add mod">
          <ac:chgData name="Erika Chenais" userId="1b34227b-d0e2-4118-98cc-ee570afe79f4" providerId="ADAL" clId="{2E32A430-B11B-46AE-88FB-A1F0FFB5A0D5}" dt="2023-02-03T16:02:55.738" v="1612" actId="1076"/>
          <ac:picMkLst>
            <pc:docMk/>
            <pc:sldMk cId="4183485073" sldId="848"/>
            <ac:picMk id="5" creationId="{3116C672-ED37-0A2B-7BAA-89193A42EE79}"/>
          </ac:picMkLst>
        </pc:picChg>
      </pc:sldChg>
      <pc:sldChg chg="addSp delSp modSp new mod setBg delAnim modAnim modShow">
        <pc:chgData name="Erika Chenais" userId="1b34227b-d0e2-4118-98cc-ee570afe79f4" providerId="ADAL" clId="{2E32A430-B11B-46AE-88FB-A1F0FFB5A0D5}" dt="2023-02-02T08:37:41.169" v="1359" actId="1076"/>
        <pc:sldMkLst>
          <pc:docMk/>
          <pc:sldMk cId="3415703993" sldId="849"/>
        </pc:sldMkLst>
        <pc:spChg chg="add del mod">
          <ac:chgData name="Erika Chenais" userId="1b34227b-d0e2-4118-98cc-ee570afe79f4" providerId="ADAL" clId="{2E32A430-B11B-46AE-88FB-A1F0FFB5A0D5}" dt="2023-02-02T08:36:00.229" v="1339" actId="478"/>
          <ac:spMkLst>
            <pc:docMk/>
            <pc:sldMk cId="3415703993" sldId="849"/>
            <ac:spMk id="2" creationId="{8213A66C-45F6-B3D3-46DC-057A35856CE3}"/>
          </ac:spMkLst>
        </pc:spChg>
        <pc:spChg chg="add del mod">
          <ac:chgData name="Erika Chenais" userId="1b34227b-d0e2-4118-98cc-ee570afe79f4" providerId="ADAL" clId="{2E32A430-B11B-46AE-88FB-A1F0FFB5A0D5}" dt="2023-02-02T08:27:19.604" v="1278" actId="478"/>
          <ac:spMkLst>
            <pc:docMk/>
            <pc:sldMk cId="3415703993" sldId="849"/>
            <ac:spMk id="3" creationId="{B5A52F23-D52E-9C2F-6656-35394ABF6EC6}"/>
          </ac:spMkLst>
        </pc:spChg>
        <pc:spChg chg="add del mod">
          <ac:chgData name="Erika Chenais" userId="1b34227b-d0e2-4118-98cc-ee570afe79f4" providerId="ADAL" clId="{2E32A430-B11B-46AE-88FB-A1F0FFB5A0D5}" dt="2023-02-02T08:27:14.746" v="1276" actId="478"/>
          <ac:spMkLst>
            <pc:docMk/>
            <pc:sldMk cId="3415703993" sldId="849"/>
            <ac:spMk id="4" creationId="{F0AA88CA-9799-1F5C-8806-158F8355D1D9}"/>
          </ac:spMkLst>
        </pc:spChg>
        <pc:spChg chg="add del mod">
          <ac:chgData name="Erika Chenais" userId="1b34227b-d0e2-4118-98cc-ee570afe79f4" providerId="ADAL" clId="{2E32A430-B11B-46AE-88FB-A1F0FFB5A0D5}" dt="2023-02-02T08:27:16.524" v="1277" actId="478"/>
          <ac:spMkLst>
            <pc:docMk/>
            <pc:sldMk cId="3415703993" sldId="849"/>
            <ac:spMk id="5" creationId="{0CDB3351-8009-F45E-37DD-4863737317D2}"/>
          </ac:spMkLst>
        </pc:spChg>
        <pc:spChg chg="add del mod">
          <ac:chgData name="Erika Chenais" userId="1b34227b-d0e2-4118-98cc-ee570afe79f4" providerId="ADAL" clId="{2E32A430-B11B-46AE-88FB-A1F0FFB5A0D5}" dt="2023-02-02T08:35:56.478" v="1337" actId="478"/>
          <ac:spMkLst>
            <pc:docMk/>
            <pc:sldMk cId="3415703993" sldId="849"/>
            <ac:spMk id="6" creationId="{E9ABBD96-27BB-A446-8191-D9034ECA12D8}"/>
          </ac:spMkLst>
        </pc:spChg>
        <pc:spChg chg="add del mod">
          <ac:chgData name="Erika Chenais" userId="1b34227b-d0e2-4118-98cc-ee570afe79f4" providerId="ADAL" clId="{2E32A430-B11B-46AE-88FB-A1F0FFB5A0D5}" dt="2023-02-02T08:35:57.733" v="1338" actId="478"/>
          <ac:spMkLst>
            <pc:docMk/>
            <pc:sldMk cId="3415703993" sldId="849"/>
            <ac:spMk id="7" creationId="{544085C9-DD60-C4A0-4436-A853492672CB}"/>
          </ac:spMkLst>
        </pc:spChg>
        <pc:spChg chg="add del mod">
          <ac:chgData name="Erika Chenais" userId="1b34227b-d0e2-4118-98cc-ee570afe79f4" providerId="ADAL" clId="{2E32A430-B11B-46AE-88FB-A1F0FFB5A0D5}" dt="2023-02-02T08:33:46.912" v="1317" actId="478"/>
          <ac:spMkLst>
            <pc:docMk/>
            <pc:sldMk cId="3415703993" sldId="849"/>
            <ac:spMk id="9" creationId="{93EC7AF2-D274-9579-BE64-9D2CF85F5E42}"/>
          </ac:spMkLst>
        </pc:spChg>
        <pc:spChg chg="add del mod">
          <ac:chgData name="Erika Chenais" userId="1b34227b-d0e2-4118-98cc-ee570afe79f4" providerId="ADAL" clId="{2E32A430-B11B-46AE-88FB-A1F0FFB5A0D5}" dt="2023-02-02T08:27:35.158" v="1280" actId="478"/>
          <ac:spMkLst>
            <pc:docMk/>
            <pc:sldMk cId="3415703993" sldId="849"/>
            <ac:spMk id="10" creationId="{C036A141-A85D-1933-AF17-C205E5899172}"/>
          </ac:spMkLst>
        </pc:spChg>
        <pc:spChg chg="add mod">
          <ac:chgData name="Erika Chenais" userId="1b34227b-d0e2-4118-98cc-ee570afe79f4" providerId="ADAL" clId="{2E32A430-B11B-46AE-88FB-A1F0FFB5A0D5}" dt="2023-02-02T08:33:50.788" v="1318" actId="14100"/>
          <ac:spMkLst>
            <pc:docMk/>
            <pc:sldMk cId="3415703993" sldId="849"/>
            <ac:spMk id="11" creationId="{10B2A0CB-0EF3-A15A-2F49-CB0F898298EC}"/>
          </ac:spMkLst>
        </pc:spChg>
        <pc:spChg chg="add mod">
          <ac:chgData name="Erika Chenais" userId="1b34227b-d0e2-4118-98cc-ee570afe79f4" providerId="ADAL" clId="{2E32A430-B11B-46AE-88FB-A1F0FFB5A0D5}" dt="2023-02-02T08:37:35.231" v="1358" actId="1076"/>
          <ac:spMkLst>
            <pc:docMk/>
            <pc:sldMk cId="3415703993" sldId="849"/>
            <ac:spMk id="12" creationId="{4A961820-111F-39F7-8C95-5443FB2D7765}"/>
          </ac:spMkLst>
        </pc:spChg>
        <pc:spChg chg="add mod">
          <ac:chgData name="Erika Chenais" userId="1b34227b-d0e2-4118-98cc-ee570afe79f4" providerId="ADAL" clId="{2E32A430-B11B-46AE-88FB-A1F0FFB5A0D5}" dt="2023-02-02T08:34:12.670" v="1324" actId="1076"/>
          <ac:spMkLst>
            <pc:docMk/>
            <pc:sldMk cId="3415703993" sldId="849"/>
            <ac:spMk id="13" creationId="{2CFE3367-4F83-3CA8-BB2B-F7B648DFBC12}"/>
          </ac:spMkLst>
        </pc:spChg>
        <pc:spChg chg="add mod">
          <ac:chgData name="Erika Chenais" userId="1b34227b-d0e2-4118-98cc-ee570afe79f4" providerId="ADAL" clId="{2E32A430-B11B-46AE-88FB-A1F0FFB5A0D5}" dt="2023-02-02T08:34:04.839" v="1323" actId="14100"/>
          <ac:spMkLst>
            <pc:docMk/>
            <pc:sldMk cId="3415703993" sldId="849"/>
            <ac:spMk id="14" creationId="{E6B2A7ED-3FD4-9FDD-0E10-B8BAAB17DD39}"/>
          </ac:spMkLst>
        </pc:spChg>
        <pc:spChg chg="add mod">
          <ac:chgData name="Erika Chenais" userId="1b34227b-d0e2-4118-98cc-ee570afe79f4" providerId="ADAL" clId="{2E32A430-B11B-46AE-88FB-A1F0FFB5A0D5}" dt="2023-02-02T08:34:23.039" v="1326" actId="14100"/>
          <ac:spMkLst>
            <pc:docMk/>
            <pc:sldMk cId="3415703993" sldId="849"/>
            <ac:spMk id="15" creationId="{C0A38377-89AF-012D-09C7-1366FB59B67D}"/>
          </ac:spMkLst>
        </pc:spChg>
        <pc:spChg chg="add mod">
          <ac:chgData name="Erika Chenais" userId="1b34227b-d0e2-4118-98cc-ee570afe79f4" providerId="ADAL" clId="{2E32A430-B11B-46AE-88FB-A1F0FFB5A0D5}" dt="2023-02-02T08:33:55.845" v="1320" actId="14100"/>
          <ac:spMkLst>
            <pc:docMk/>
            <pc:sldMk cId="3415703993" sldId="849"/>
            <ac:spMk id="16" creationId="{795A7CEA-75BC-E27D-D9A9-721B29F09C5B}"/>
          </ac:spMkLst>
        </pc:spChg>
        <pc:spChg chg="add mod">
          <ac:chgData name="Erika Chenais" userId="1b34227b-d0e2-4118-98cc-ee570afe79f4" providerId="ADAL" clId="{2E32A430-B11B-46AE-88FB-A1F0FFB5A0D5}" dt="2023-02-02T08:37:41.169" v="1359" actId="1076"/>
          <ac:spMkLst>
            <pc:docMk/>
            <pc:sldMk cId="3415703993" sldId="849"/>
            <ac:spMk id="19" creationId="{95D9319D-DA5D-D4FF-E800-9774BB3829A1}"/>
          </ac:spMkLst>
        </pc:spChg>
        <pc:graphicFrameChg chg="add del mod">
          <ac:chgData name="Erika Chenais" userId="1b34227b-d0e2-4118-98cc-ee570afe79f4" providerId="ADAL" clId="{2E32A430-B11B-46AE-88FB-A1F0FFB5A0D5}" dt="2023-01-31T10:13:51.282" v="89"/>
          <ac:graphicFrameMkLst>
            <pc:docMk/>
            <pc:sldMk cId="3415703993" sldId="849"/>
            <ac:graphicFrameMk id="2" creationId="{6FAABBA3-2D2D-FD75-9342-9D93E156CBA5}"/>
          </ac:graphicFrameMkLst>
        </pc:graphicFrameChg>
        <pc:graphicFrameChg chg="add del mod modGraphic">
          <ac:chgData name="Erika Chenais" userId="1b34227b-d0e2-4118-98cc-ee570afe79f4" providerId="ADAL" clId="{2E32A430-B11B-46AE-88FB-A1F0FFB5A0D5}" dt="2023-01-31T10:14:11.790" v="93"/>
          <ac:graphicFrameMkLst>
            <pc:docMk/>
            <pc:sldMk cId="3415703993" sldId="849"/>
            <ac:graphicFrameMk id="3" creationId="{F5ADFF07-A76D-C42A-4005-E79F1B420592}"/>
          </ac:graphicFrameMkLst>
        </pc:graphicFrameChg>
        <pc:graphicFrameChg chg="add del mod">
          <ac:chgData name="Erika Chenais" userId="1b34227b-d0e2-4118-98cc-ee570afe79f4" providerId="ADAL" clId="{2E32A430-B11B-46AE-88FB-A1F0FFB5A0D5}" dt="2023-01-31T10:14:18.055" v="95"/>
          <ac:graphicFrameMkLst>
            <pc:docMk/>
            <pc:sldMk cId="3415703993" sldId="849"/>
            <ac:graphicFrameMk id="4" creationId="{E0665475-C89A-9B55-19E1-26B26995AA07}"/>
          </ac:graphicFrameMkLst>
        </pc:graphicFrameChg>
        <pc:graphicFrameChg chg="add del mod">
          <ac:chgData name="Erika Chenais" userId="1b34227b-d0e2-4118-98cc-ee570afe79f4" providerId="ADAL" clId="{2E32A430-B11B-46AE-88FB-A1F0FFB5A0D5}" dt="2023-01-31T10:14:27.603" v="97"/>
          <ac:graphicFrameMkLst>
            <pc:docMk/>
            <pc:sldMk cId="3415703993" sldId="849"/>
            <ac:graphicFrameMk id="5" creationId="{B439FB9B-2172-BC1B-7F17-AF6EB719F55A}"/>
          </ac:graphicFrameMkLst>
        </pc:graphicFrameChg>
        <pc:picChg chg="add del">
          <ac:chgData name="Erika Chenais" userId="1b34227b-d0e2-4118-98cc-ee570afe79f4" providerId="ADAL" clId="{2E32A430-B11B-46AE-88FB-A1F0FFB5A0D5}" dt="2023-01-31T10:14:36.730" v="99"/>
          <ac:picMkLst>
            <pc:docMk/>
            <pc:sldMk cId="3415703993" sldId="849"/>
            <ac:picMk id="6" creationId="{AC2C3314-27D7-5077-2AC7-2644CCBF1897}"/>
          </ac:picMkLst>
        </pc:picChg>
        <pc:picChg chg="add del mod">
          <ac:chgData name="Erika Chenais" userId="1b34227b-d0e2-4118-98cc-ee570afe79f4" providerId="ADAL" clId="{2E32A430-B11B-46AE-88FB-A1F0FFB5A0D5}" dt="2023-02-02T08:32:08.290" v="1300" actId="478"/>
          <ac:picMkLst>
            <pc:docMk/>
            <pc:sldMk cId="3415703993" sldId="849"/>
            <ac:picMk id="8" creationId="{71102BD9-29C5-AB4C-0E67-BC3B5A92CFC3}"/>
          </ac:picMkLst>
        </pc:picChg>
        <pc:picChg chg="add mod ord">
          <ac:chgData name="Erika Chenais" userId="1b34227b-d0e2-4118-98cc-ee570afe79f4" providerId="ADAL" clId="{2E32A430-B11B-46AE-88FB-A1F0FFB5A0D5}" dt="2023-02-02T08:32:42.532" v="1303" actId="1076"/>
          <ac:picMkLst>
            <pc:docMk/>
            <pc:sldMk cId="3415703993" sldId="849"/>
            <ac:picMk id="18" creationId="{14B77190-3623-9A5D-1328-904440B88424}"/>
          </ac:picMkLst>
        </pc:picChg>
      </pc:sldChg>
      <pc:sldChg chg="addSp delSp modSp new del mod setBg">
        <pc:chgData name="Erika Chenais" userId="1b34227b-d0e2-4118-98cc-ee570afe79f4" providerId="ADAL" clId="{2E32A430-B11B-46AE-88FB-A1F0FFB5A0D5}" dt="2023-01-31T11:48:32.678" v="678" actId="47"/>
        <pc:sldMkLst>
          <pc:docMk/>
          <pc:sldMk cId="3792172572" sldId="850"/>
        </pc:sldMkLst>
        <pc:spChg chg="add mod">
          <ac:chgData name="Erika Chenais" userId="1b34227b-d0e2-4118-98cc-ee570afe79f4" providerId="ADAL" clId="{2E32A430-B11B-46AE-88FB-A1F0FFB5A0D5}" dt="2023-01-31T11:38:40.573" v="556"/>
          <ac:spMkLst>
            <pc:docMk/>
            <pc:sldMk cId="3792172572" sldId="850"/>
            <ac:spMk id="7" creationId="{61194E4B-EFB7-EA08-D4E6-FB8280EF84E2}"/>
          </ac:spMkLst>
        </pc:spChg>
        <pc:spChg chg="add mod">
          <ac:chgData name="Erika Chenais" userId="1b34227b-d0e2-4118-98cc-ee570afe79f4" providerId="ADAL" clId="{2E32A430-B11B-46AE-88FB-A1F0FFB5A0D5}" dt="2023-01-31T11:38:40.573" v="556"/>
          <ac:spMkLst>
            <pc:docMk/>
            <pc:sldMk cId="3792172572" sldId="850"/>
            <ac:spMk id="8" creationId="{7D9BE397-DD31-CC89-C792-3B75ED900809}"/>
          </ac:spMkLst>
        </pc:spChg>
        <pc:spChg chg="add mod">
          <ac:chgData name="Erika Chenais" userId="1b34227b-d0e2-4118-98cc-ee570afe79f4" providerId="ADAL" clId="{2E32A430-B11B-46AE-88FB-A1F0FFB5A0D5}" dt="2023-01-31T11:38:40.417" v="555"/>
          <ac:spMkLst>
            <pc:docMk/>
            <pc:sldMk cId="3792172572" sldId="850"/>
            <ac:spMk id="10" creationId="{BA6621C3-4F80-63AC-331E-5EBEB657313C}"/>
          </ac:spMkLst>
        </pc:spChg>
        <pc:spChg chg="add mod">
          <ac:chgData name="Erika Chenais" userId="1b34227b-d0e2-4118-98cc-ee570afe79f4" providerId="ADAL" clId="{2E32A430-B11B-46AE-88FB-A1F0FFB5A0D5}" dt="2023-01-31T11:38:40.417" v="555"/>
          <ac:spMkLst>
            <pc:docMk/>
            <pc:sldMk cId="3792172572" sldId="850"/>
            <ac:spMk id="11" creationId="{488174B8-27F1-A134-E1A2-B9115567A3DC}"/>
          </ac:spMkLst>
        </pc:spChg>
        <pc:spChg chg="mod">
          <ac:chgData name="Erika Chenais" userId="1b34227b-d0e2-4118-98cc-ee570afe79f4" providerId="ADAL" clId="{2E32A430-B11B-46AE-88FB-A1F0FFB5A0D5}" dt="2023-01-31T11:38:37.847" v="553"/>
          <ac:spMkLst>
            <pc:docMk/>
            <pc:sldMk cId="3792172572" sldId="850"/>
            <ac:spMk id="13" creationId="{A1C14624-435D-0EF3-AEEC-4CCCB07D553F}"/>
          </ac:spMkLst>
        </pc:spChg>
        <pc:spChg chg="mod">
          <ac:chgData name="Erika Chenais" userId="1b34227b-d0e2-4118-98cc-ee570afe79f4" providerId="ADAL" clId="{2E32A430-B11B-46AE-88FB-A1F0FFB5A0D5}" dt="2023-01-31T11:38:37.847" v="553"/>
          <ac:spMkLst>
            <pc:docMk/>
            <pc:sldMk cId="3792172572" sldId="850"/>
            <ac:spMk id="14" creationId="{89B94E41-88F3-4759-A3A1-B4449779CE5F}"/>
          </ac:spMkLst>
        </pc:spChg>
        <pc:grpChg chg="add mod">
          <ac:chgData name="Erika Chenais" userId="1b34227b-d0e2-4118-98cc-ee570afe79f4" providerId="ADAL" clId="{2E32A430-B11B-46AE-88FB-A1F0FFB5A0D5}" dt="2023-01-31T11:38:40.573" v="556"/>
          <ac:grpSpMkLst>
            <pc:docMk/>
            <pc:sldMk cId="3792172572" sldId="850"/>
            <ac:grpSpMk id="6" creationId="{E6933DEF-6FD1-4870-2E10-9077FC7475E7}"/>
          </ac:grpSpMkLst>
        </pc:grpChg>
        <pc:grpChg chg="add mod">
          <ac:chgData name="Erika Chenais" userId="1b34227b-d0e2-4118-98cc-ee570afe79f4" providerId="ADAL" clId="{2E32A430-B11B-46AE-88FB-A1F0FFB5A0D5}" dt="2023-01-31T11:38:40.417" v="555"/>
          <ac:grpSpMkLst>
            <pc:docMk/>
            <pc:sldMk cId="3792172572" sldId="850"/>
            <ac:grpSpMk id="9" creationId="{3B3CE9D5-9A23-FE78-B7F7-6C1D60975D93}"/>
          </ac:grpSpMkLst>
        </pc:grpChg>
        <pc:grpChg chg="add del mod">
          <ac:chgData name="Erika Chenais" userId="1b34227b-d0e2-4118-98cc-ee570afe79f4" providerId="ADAL" clId="{2E32A430-B11B-46AE-88FB-A1F0FFB5A0D5}" dt="2023-01-31T11:38:40.170" v="554"/>
          <ac:grpSpMkLst>
            <pc:docMk/>
            <pc:sldMk cId="3792172572" sldId="850"/>
            <ac:grpSpMk id="12" creationId="{24F58C28-F746-4386-514C-2533DADB78AA}"/>
          </ac:grpSpMkLst>
        </pc:grpChg>
        <pc:graphicFrameChg chg="add del mod modGraphic">
          <ac:chgData name="Erika Chenais" userId="1b34227b-d0e2-4118-98cc-ee570afe79f4" providerId="ADAL" clId="{2E32A430-B11B-46AE-88FB-A1F0FFB5A0D5}" dt="2023-01-31T10:46:06.146" v="209" actId="478"/>
          <ac:graphicFrameMkLst>
            <pc:docMk/>
            <pc:sldMk cId="3792172572" sldId="850"/>
            <ac:graphicFrameMk id="2" creationId="{411DD134-00AE-C7ED-8E0F-0582235DD5EA}"/>
          </ac:graphicFrameMkLst>
        </pc:graphicFrameChg>
        <pc:graphicFrameChg chg="add mod modGraphic">
          <ac:chgData name="Erika Chenais" userId="1b34227b-d0e2-4118-98cc-ee570afe79f4" providerId="ADAL" clId="{2E32A430-B11B-46AE-88FB-A1F0FFB5A0D5}" dt="2023-01-31T11:38:16.326" v="550"/>
          <ac:graphicFrameMkLst>
            <pc:docMk/>
            <pc:sldMk cId="3792172572" sldId="850"/>
            <ac:graphicFrameMk id="3" creationId="{D32E1DF4-2115-FFA4-28D5-FCF450130AD4}"/>
          </ac:graphicFrameMkLst>
        </pc:graphicFrameChg>
        <pc:picChg chg="add mod">
          <ac:chgData name="Erika Chenais" userId="1b34227b-d0e2-4118-98cc-ee570afe79f4" providerId="ADAL" clId="{2E32A430-B11B-46AE-88FB-A1F0FFB5A0D5}" dt="2023-01-31T11:27:55.042" v="417" actId="1076"/>
          <ac:picMkLst>
            <pc:docMk/>
            <pc:sldMk cId="3792172572" sldId="850"/>
            <ac:picMk id="4" creationId="{B1C10E6F-1324-8E41-A7B7-DA2A3F17FCC7}"/>
          </ac:picMkLst>
        </pc:picChg>
        <pc:picChg chg="add mod ord">
          <ac:chgData name="Erika Chenais" userId="1b34227b-d0e2-4118-98cc-ee570afe79f4" providerId="ADAL" clId="{2E32A430-B11B-46AE-88FB-A1F0FFB5A0D5}" dt="2023-01-31T11:27:38.348" v="412" actId="1076"/>
          <ac:picMkLst>
            <pc:docMk/>
            <pc:sldMk cId="3792172572" sldId="850"/>
            <ac:picMk id="5" creationId="{80874D9A-9C28-F54B-72AA-5D9FC83C93D8}"/>
          </ac:picMkLst>
        </pc:picChg>
      </pc:sldChg>
      <pc:sldChg chg="modSp add del setBg">
        <pc:chgData name="Erika Chenais" userId="1b34227b-d0e2-4118-98cc-ee570afe79f4" providerId="ADAL" clId="{2E32A430-B11B-46AE-88FB-A1F0FFB5A0D5}" dt="2023-01-31T11:39:57.567" v="576" actId="47"/>
        <pc:sldMkLst>
          <pc:docMk/>
          <pc:sldMk cId="3425696144" sldId="851"/>
        </pc:sldMkLst>
        <pc:graphicFrameChg chg="mod">
          <ac:chgData name="Erika Chenais" userId="1b34227b-d0e2-4118-98cc-ee570afe79f4" providerId="ADAL" clId="{2E32A430-B11B-46AE-88FB-A1F0FFB5A0D5}" dt="2023-01-31T11:39:11.243" v="566" actId="688"/>
          <ac:graphicFrameMkLst>
            <pc:docMk/>
            <pc:sldMk cId="3425696144" sldId="851"/>
            <ac:graphicFrameMk id="3" creationId="{D32E1DF4-2115-FFA4-28D5-FCF450130AD4}"/>
          </ac:graphicFrameMkLst>
        </pc:graphicFrameChg>
      </pc:sldChg>
      <pc:sldChg chg="addSp delSp modSp new mod modAnim chgLayout modNotesTx">
        <pc:chgData name="Erika Chenais" userId="1b34227b-d0e2-4118-98cc-ee570afe79f4" providerId="ADAL" clId="{2E32A430-B11B-46AE-88FB-A1F0FFB5A0D5}" dt="2023-02-03T15:49:32.664" v="1401"/>
        <pc:sldMkLst>
          <pc:docMk/>
          <pc:sldMk cId="2875866341" sldId="852"/>
        </pc:sldMkLst>
        <pc:spChg chg="add mod">
          <ac:chgData name="Erika Chenais" userId="1b34227b-d0e2-4118-98cc-ee570afe79f4" providerId="ADAL" clId="{2E32A430-B11B-46AE-88FB-A1F0FFB5A0D5}" dt="2023-01-31T11:46:33.166" v="663" actId="20577"/>
          <ac:spMkLst>
            <pc:docMk/>
            <pc:sldMk cId="2875866341" sldId="852"/>
            <ac:spMk id="6" creationId="{DCF8CC98-DC40-FB64-D4A7-45C83E2D10C0}"/>
          </ac:spMkLst>
        </pc:spChg>
        <pc:spChg chg="add mod">
          <ac:chgData name="Erika Chenais" userId="1b34227b-d0e2-4118-98cc-ee570afe79f4" providerId="ADAL" clId="{2E32A430-B11B-46AE-88FB-A1F0FFB5A0D5}" dt="2023-01-31T11:45:16.453" v="656" actId="1076"/>
          <ac:spMkLst>
            <pc:docMk/>
            <pc:sldMk cId="2875866341" sldId="852"/>
            <ac:spMk id="7" creationId="{16ACD33C-685E-79C8-7470-56D537CCA429}"/>
          </ac:spMkLst>
        </pc:spChg>
        <pc:spChg chg="add mod">
          <ac:chgData name="Erika Chenais" userId="1b34227b-d0e2-4118-98cc-ee570afe79f4" providerId="ADAL" clId="{2E32A430-B11B-46AE-88FB-A1F0FFB5A0D5}" dt="2023-01-31T11:45:54.607" v="662" actId="1076"/>
          <ac:spMkLst>
            <pc:docMk/>
            <pc:sldMk cId="2875866341" sldId="852"/>
            <ac:spMk id="8" creationId="{72066242-43BF-345F-F9A3-93349F1F5B2A}"/>
          </ac:spMkLst>
        </pc:spChg>
        <pc:spChg chg="add mod">
          <ac:chgData name="Erika Chenais" userId="1b34227b-d0e2-4118-98cc-ee570afe79f4" providerId="ADAL" clId="{2E32A430-B11B-46AE-88FB-A1F0FFB5A0D5}" dt="2023-01-31T11:46:43.610" v="664"/>
          <ac:spMkLst>
            <pc:docMk/>
            <pc:sldMk cId="2875866341" sldId="852"/>
            <ac:spMk id="10" creationId="{34CDC44D-6BCB-03E8-E14E-751F27E29B43}"/>
          </ac:spMkLst>
        </pc:spChg>
        <pc:spChg chg="add mod">
          <ac:chgData name="Erika Chenais" userId="1b34227b-d0e2-4118-98cc-ee570afe79f4" providerId="ADAL" clId="{2E32A430-B11B-46AE-88FB-A1F0FFB5A0D5}" dt="2023-01-31T11:47:41.063" v="670" actId="255"/>
          <ac:spMkLst>
            <pc:docMk/>
            <pc:sldMk cId="2875866341" sldId="852"/>
            <ac:spMk id="11" creationId="{32C41D75-35DE-ACBA-63F6-157762E2D6AC}"/>
          </ac:spMkLst>
        </pc:spChg>
        <pc:spChg chg="add mod">
          <ac:chgData name="Erika Chenais" userId="1b34227b-d0e2-4118-98cc-ee570afe79f4" providerId="ADAL" clId="{2E32A430-B11B-46AE-88FB-A1F0FFB5A0D5}" dt="2023-01-31T11:47:09.542" v="666"/>
          <ac:spMkLst>
            <pc:docMk/>
            <pc:sldMk cId="2875866341" sldId="852"/>
            <ac:spMk id="13" creationId="{53CF42A9-3110-BD23-CDA4-601AB99ABAC1}"/>
          </ac:spMkLst>
        </pc:spChg>
        <pc:spChg chg="add mod">
          <ac:chgData name="Erika Chenais" userId="1b34227b-d0e2-4118-98cc-ee570afe79f4" providerId="ADAL" clId="{2E32A430-B11B-46AE-88FB-A1F0FFB5A0D5}" dt="2023-01-31T11:47:45.686" v="671" actId="255"/>
          <ac:spMkLst>
            <pc:docMk/>
            <pc:sldMk cId="2875866341" sldId="852"/>
            <ac:spMk id="14" creationId="{E3066010-91E7-1DA7-DFE5-336C9DD12186}"/>
          </ac:spMkLst>
        </pc:spChg>
        <pc:spChg chg="add mod">
          <ac:chgData name="Erika Chenais" userId="1b34227b-d0e2-4118-98cc-ee570afe79f4" providerId="ADAL" clId="{2E32A430-B11B-46AE-88FB-A1F0FFB5A0D5}" dt="2023-01-31T11:47:23.097" v="668"/>
          <ac:spMkLst>
            <pc:docMk/>
            <pc:sldMk cId="2875866341" sldId="852"/>
            <ac:spMk id="16" creationId="{F994A87B-0BA4-9D01-A9D5-A4F30F186539}"/>
          </ac:spMkLst>
        </pc:spChg>
        <pc:spChg chg="add mod">
          <ac:chgData name="Erika Chenais" userId="1b34227b-d0e2-4118-98cc-ee570afe79f4" providerId="ADAL" clId="{2E32A430-B11B-46AE-88FB-A1F0FFB5A0D5}" dt="2023-01-31T11:47:49.700" v="672" actId="255"/>
          <ac:spMkLst>
            <pc:docMk/>
            <pc:sldMk cId="2875866341" sldId="852"/>
            <ac:spMk id="17" creationId="{5AF4F5EA-51BA-CDE9-97BA-DF5CA201EB83}"/>
          </ac:spMkLst>
        </pc:spChg>
        <pc:grpChg chg="add mod">
          <ac:chgData name="Erika Chenais" userId="1b34227b-d0e2-4118-98cc-ee570afe79f4" providerId="ADAL" clId="{2E32A430-B11B-46AE-88FB-A1F0FFB5A0D5}" dt="2023-01-31T11:47:02.875" v="665" actId="1076"/>
          <ac:grpSpMkLst>
            <pc:docMk/>
            <pc:sldMk cId="2875866341" sldId="852"/>
            <ac:grpSpMk id="9" creationId="{A22EB38B-8138-C443-C6D6-940B064604CC}"/>
          </ac:grpSpMkLst>
        </pc:grpChg>
        <pc:grpChg chg="add mod">
          <ac:chgData name="Erika Chenais" userId="1b34227b-d0e2-4118-98cc-ee570afe79f4" providerId="ADAL" clId="{2E32A430-B11B-46AE-88FB-A1F0FFB5A0D5}" dt="2023-01-31T11:47:54.561" v="673" actId="14100"/>
          <ac:grpSpMkLst>
            <pc:docMk/>
            <pc:sldMk cId="2875866341" sldId="852"/>
            <ac:grpSpMk id="12" creationId="{3E75571F-AF7C-FDDA-2FCD-CA02DCFDA39A}"/>
          </ac:grpSpMkLst>
        </pc:grpChg>
        <pc:grpChg chg="add mod">
          <ac:chgData name="Erika Chenais" userId="1b34227b-d0e2-4118-98cc-ee570afe79f4" providerId="ADAL" clId="{2E32A430-B11B-46AE-88FB-A1F0FFB5A0D5}" dt="2023-01-31T11:47:58.908" v="674" actId="14100"/>
          <ac:grpSpMkLst>
            <pc:docMk/>
            <pc:sldMk cId="2875866341" sldId="852"/>
            <ac:grpSpMk id="15" creationId="{15E29B5D-BE3D-39D0-F0B9-49A579387F4E}"/>
          </ac:grpSpMkLst>
        </pc:grpChg>
        <pc:graphicFrameChg chg="add del mod">
          <ac:chgData name="Erika Chenais" userId="1b34227b-d0e2-4118-98cc-ee570afe79f4" providerId="ADAL" clId="{2E32A430-B11B-46AE-88FB-A1F0FFB5A0D5}" dt="2023-01-31T11:39:35.077" v="569"/>
          <ac:graphicFrameMkLst>
            <pc:docMk/>
            <pc:sldMk cId="2875866341" sldId="852"/>
            <ac:graphicFrameMk id="2" creationId="{3D873AFF-461F-EDE4-E166-87469878C838}"/>
          </ac:graphicFrameMkLst>
        </pc:graphicFrameChg>
        <pc:picChg chg="add mod">
          <ac:chgData name="Erika Chenais" userId="1b34227b-d0e2-4118-98cc-ee570afe79f4" providerId="ADAL" clId="{2E32A430-B11B-46AE-88FB-A1F0FFB5A0D5}" dt="2023-01-31T11:39:53.667" v="575" actId="962"/>
          <ac:picMkLst>
            <pc:docMk/>
            <pc:sldMk cId="2875866341" sldId="852"/>
            <ac:picMk id="3" creationId="{729BAD6A-486E-02A7-CDAB-3E3F1A830B37}"/>
          </ac:picMkLst>
        </pc:picChg>
        <pc:picChg chg="add mod">
          <ac:chgData name="Erika Chenais" userId="1b34227b-d0e2-4118-98cc-ee570afe79f4" providerId="ADAL" clId="{2E32A430-B11B-46AE-88FB-A1F0FFB5A0D5}" dt="2023-01-31T11:49:18.680" v="684" actId="14100"/>
          <ac:picMkLst>
            <pc:docMk/>
            <pc:sldMk cId="2875866341" sldId="852"/>
            <ac:picMk id="4" creationId="{D4AD5B5D-E89A-9A71-DA61-8C6F28DC908B}"/>
          </ac:picMkLst>
        </pc:picChg>
        <pc:picChg chg="add mod">
          <ac:chgData name="Erika Chenais" userId="1b34227b-d0e2-4118-98cc-ee570afe79f4" providerId="ADAL" clId="{2E32A430-B11B-46AE-88FB-A1F0FFB5A0D5}" dt="2023-01-31T11:45:08.079" v="654" actId="14100"/>
          <ac:picMkLst>
            <pc:docMk/>
            <pc:sldMk cId="2875866341" sldId="852"/>
            <ac:picMk id="5" creationId="{45FFF3AB-34E1-42CB-5B4F-67F979AE9770}"/>
          </ac:picMkLst>
        </pc:picChg>
      </pc:sldChg>
      <pc:sldChg chg="delSp modSp add mod">
        <pc:chgData name="Erika Chenais" userId="1b34227b-d0e2-4118-98cc-ee570afe79f4" providerId="ADAL" clId="{2E32A430-B11B-46AE-88FB-A1F0FFB5A0D5}" dt="2023-02-02T08:35:47.289" v="1336" actId="14100"/>
        <pc:sldMkLst>
          <pc:docMk/>
          <pc:sldMk cId="3980139654" sldId="853"/>
        </pc:sldMkLst>
        <pc:spChg chg="del">
          <ac:chgData name="Erika Chenais" userId="1b34227b-d0e2-4118-98cc-ee570afe79f4" providerId="ADAL" clId="{2E32A430-B11B-46AE-88FB-A1F0FFB5A0D5}" dt="2023-02-02T08:35:43.819" v="1335" actId="478"/>
          <ac:spMkLst>
            <pc:docMk/>
            <pc:sldMk cId="3980139654" sldId="853"/>
            <ac:spMk id="2" creationId="{8213A66C-45F6-B3D3-46DC-057A35856CE3}"/>
          </ac:spMkLst>
        </pc:spChg>
        <pc:spChg chg="del">
          <ac:chgData name="Erika Chenais" userId="1b34227b-d0e2-4118-98cc-ee570afe79f4" providerId="ADAL" clId="{2E32A430-B11B-46AE-88FB-A1F0FFB5A0D5}" dt="2023-02-02T08:35:38.971" v="1333" actId="478"/>
          <ac:spMkLst>
            <pc:docMk/>
            <pc:sldMk cId="3980139654" sldId="853"/>
            <ac:spMk id="6" creationId="{E9ABBD96-27BB-A446-8191-D9034ECA12D8}"/>
          </ac:spMkLst>
        </pc:spChg>
        <pc:spChg chg="del">
          <ac:chgData name="Erika Chenais" userId="1b34227b-d0e2-4118-98cc-ee570afe79f4" providerId="ADAL" clId="{2E32A430-B11B-46AE-88FB-A1F0FFB5A0D5}" dt="2023-02-02T08:35:40.368" v="1334" actId="478"/>
          <ac:spMkLst>
            <pc:docMk/>
            <pc:sldMk cId="3980139654" sldId="853"/>
            <ac:spMk id="7" creationId="{544085C9-DD60-C4A0-4436-A853492672CB}"/>
          </ac:spMkLst>
        </pc:spChg>
        <pc:spChg chg="mod">
          <ac:chgData name="Erika Chenais" userId="1b34227b-d0e2-4118-98cc-ee570afe79f4" providerId="ADAL" clId="{2E32A430-B11B-46AE-88FB-A1F0FFB5A0D5}" dt="2023-02-02T08:35:20.888" v="1328" actId="14100"/>
          <ac:spMkLst>
            <pc:docMk/>
            <pc:sldMk cId="3980139654" sldId="853"/>
            <ac:spMk id="11" creationId="{10B2A0CB-0EF3-A15A-2F49-CB0F898298EC}"/>
          </ac:spMkLst>
        </pc:spChg>
        <pc:spChg chg="mod">
          <ac:chgData name="Erika Chenais" userId="1b34227b-d0e2-4118-98cc-ee570afe79f4" providerId="ADAL" clId="{2E32A430-B11B-46AE-88FB-A1F0FFB5A0D5}" dt="2023-02-02T08:35:30.625" v="1330" actId="14100"/>
          <ac:spMkLst>
            <pc:docMk/>
            <pc:sldMk cId="3980139654" sldId="853"/>
            <ac:spMk id="12" creationId="{4A961820-111F-39F7-8C95-5443FB2D7765}"/>
          </ac:spMkLst>
        </pc:spChg>
        <pc:spChg chg="mod">
          <ac:chgData name="Erika Chenais" userId="1b34227b-d0e2-4118-98cc-ee570afe79f4" providerId="ADAL" clId="{2E32A430-B11B-46AE-88FB-A1F0FFB5A0D5}" dt="2023-02-02T08:35:33.440" v="1331" actId="14100"/>
          <ac:spMkLst>
            <pc:docMk/>
            <pc:sldMk cId="3980139654" sldId="853"/>
            <ac:spMk id="13" creationId="{2CFE3367-4F83-3CA8-BB2B-F7B648DFBC12}"/>
          </ac:spMkLst>
        </pc:spChg>
        <pc:spChg chg="mod">
          <ac:chgData name="Erika Chenais" userId="1b34227b-d0e2-4118-98cc-ee570afe79f4" providerId="ADAL" clId="{2E32A430-B11B-46AE-88FB-A1F0FFB5A0D5}" dt="2023-02-02T08:35:35.930" v="1332" actId="14100"/>
          <ac:spMkLst>
            <pc:docMk/>
            <pc:sldMk cId="3980139654" sldId="853"/>
            <ac:spMk id="14" creationId="{E6B2A7ED-3FD4-9FDD-0E10-B8BAAB17DD39}"/>
          </ac:spMkLst>
        </pc:spChg>
        <pc:spChg chg="mod">
          <ac:chgData name="Erika Chenais" userId="1b34227b-d0e2-4118-98cc-ee570afe79f4" providerId="ADAL" clId="{2E32A430-B11B-46AE-88FB-A1F0FFB5A0D5}" dt="2023-02-02T08:35:47.289" v="1336" actId="14100"/>
          <ac:spMkLst>
            <pc:docMk/>
            <pc:sldMk cId="3980139654" sldId="853"/>
            <ac:spMk id="15" creationId="{C0A38377-89AF-012D-09C7-1366FB59B67D}"/>
          </ac:spMkLst>
        </pc:spChg>
        <pc:spChg chg="mod">
          <ac:chgData name="Erika Chenais" userId="1b34227b-d0e2-4118-98cc-ee570afe79f4" providerId="ADAL" clId="{2E32A430-B11B-46AE-88FB-A1F0FFB5A0D5}" dt="2023-02-02T08:35:24.611" v="1329" actId="14100"/>
          <ac:spMkLst>
            <pc:docMk/>
            <pc:sldMk cId="3980139654" sldId="853"/>
            <ac:spMk id="16" creationId="{795A7CEA-75BC-E27D-D9A9-721B29F09C5B}"/>
          </ac:spMkLst>
        </pc:spChg>
      </pc:sldChg>
      <pc:sldChg chg="delSp add mod">
        <pc:chgData name="Erika Chenais" userId="1b34227b-d0e2-4118-98cc-ee570afe79f4" providerId="ADAL" clId="{2E32A430-B11B-46AE-88FB-A1F0FFB5A0D5}" dt="2023-02-02T08:36:29.496" v="1346" actId="478"/>
        <pc:sldMkLst>
          <pc:docMk/>
          <pc:sldMk cId="3358930728" sldId="854"/>
        </pc:sldMkLst>
        <pc:spChg chg="del">
          <ac:chgData name="Erika Chenais" userId="1b34227b-d0e2-4118-98cc-ee570afe79f4" providerId="ADAL" clId="{2E32A430-B11B-46AE-88FB-A1F0FFB5A0D5}" dt="2023-02-02T08:36:24.237" v="1341" actId="478"/>
          <ac:spMkLst>
            <pc:docMk/>
            <pc:sldMk cId="3358930728" sldId="854"/>
            <ac:spMk id="11" creationId="{10B2A0CB-0EF3-A15A-2F49-CB0F898298EC}"/>
          </ac:spMkLst>
        </pc:spChg>
        <pc:spChg chg="del">
          <ac:chgData name="Erika Chenais" userId="1b34227b-d0e2-4118-98cc-ee570afe79f4" providerId="ADAL" clId="{2E32A430-B11B-46AE-88FB-A1F0FFB5A0D5}" dt="2023-02-02T08:36:26.393" v="1343" actId="478"/>
          <ac:spMkLst>
            <pc:docMk/>
            <pc:sldMk cId="3358930728" sldId="854"/>
            <ac:spMk id="12" creationId="{4A961820-111F-39F7-8C95-5443FB2D7765}"/>
          </ac:spMkLst>
        </pc:spChg>
        <pc:spChg chg="del">
          <ac:chgData name="Erika Chenais" userId="1b34227b-d0e2-4118-98cc-ee570afe79f4" providerId="ADAL" clId="{2E32A430-B11B-46AE-88FB-A1F0FFB5A0D5}" dt="2023-02-02T08:36:27.422" v="1344" actId="478"/>
          <ac:spMkLst>
            <pc:docMk/>
            <pc:sldMk cId="3358930728" sldId="854"/>
            <ac:spMk id="13" creationId="{2CFE3367-4F83-3CA8-BB2B-F7B648DFBC12}"/>
          </ac:spMkLst>
        </pc:spChg>
        <pc:spChg chg="del">
          <ac:chgData name="Erika Chenais" userId="1b34227b-d0e2-4118-98cc-ee570afe79f4" providerId="ADAL" clId="{2E32A430-B11B-46AE-88FB-A1F0FFB5A0D5}" dt="2023-02-02T08:36:28.521" v="1345" actId="478"/>
          <ac:spMkLst>
            <pc:docMk/>
            <pc:sldMk cId="3358930728" sldId="854"/>
            <ac:spMk id="14" creationId="{E6B2A7ED-3FD4-9FDD-0E10-B8BAAB17DD39}"/>
          </ac:spMkLst>
        </pc:spChg>
        <pc:spChg chg="del">
          <ac:chgData name="Erika Chenais" userId="1b34227b-d0e2-4118-98cc-ee570afe79f4" providerId="ADAL" clId="{2E32A430-B11B-46AE-88FB-A1F0FFB5A0D5}" dt="2023-02-02T08:36:29.496" v="1346" actId="478"/>
          <ac:spMkLst>
            <pc:docMk/>
            <pc:sldMk cId="3358930728" sldId="854"/>
            <ac:spMk id="15" creationId="{C0A38377-89AF-012D-09C7-1366FB59B67D}"/>
          </ac:spMkLst>
        </pc:spChg>
        <pc:spChg chg="del">
          <ac:chgData name="Erika Chenais" userId="1b34227b-d0e2-4118-98cc-ee570afe79f4" providerId="ADAL" clId="{2E32A430-B11B-46AE-88FB-A1F0FFB5A0D5}" dt="2023-02-02T08:36:25.408" v="1342" actId="478"/>
          <ac:spMkLst>
            <pc:docMk/>
            <pc:sldMk cId="3358930728" sldId="854"/>
            <ac:spMk id="16" creationId="{795A7CEA-75BC-E27D-D9A9-721B29F09C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B84AF-7884-4A0C-850C-6A83CD4C5C1B}" type="datetimeFigureOut">
              <a:rPr lang="sv-SE" smtClean="0"/>
              <a:t>2023-02-03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C5E81-B055-4F7D-8A07-0D4A1C3F2E7B}" type="slidenum">
              <a:rPr lang="sv-SE" smtClean="0"/>
              <a:t>‹#›</a:t>
            </a:fld>
            <a:endParaRPr lang="sv-SE"/>
          </a:p>
        </p:txBody>
      </p:sp>
    </p:spTree>
    <p:extLst>
      <p:ext uri="{BB962C8B-B14F-4D97-AF65-F5344CB8AC3E}">
        <p14:creationId xmlns:p14="http://schemas.microsoft.com/office/powerpoint/2010/main" val="295142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a:t>
            </a:fld>
            <a:endParaRPr lang="sv-SE"/>
          </a:p>
        </p:txBody>
      </p:sp>
    </p:spTree>
    <p:extLst>
      <p:ext uri="{BB962C8B-B14F-4D97-AF65-F5344CB8AC3E}">
        <p14:creationId xmlns:p14="http://schemas.microsoft.com/office/powerpoint/2010/main" val="149035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10</a:t>
            </a:fld>
            <a:endParaRPr lang="sv-SE"/>
          </a:p>
        </p:txBody>
      </p:sp>
    </p:spTree>
    <p:extLst>
      <p:ext uri="{BB962C8B-B14F-4D97-AF65-F5344CB8AC3E}">
        <p14:creationId xmlns:p14="http://schemas.microsoft.com/office/powerpoint/2010/main" val="168941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11</a:t>
            </a:fld>
            <a:endParaRPr lang="sv-SE"/>
          </a:p>
        </p:txBody>
      </p:sp>
    </p:spTree>
    <p:extLst>
      <p:ext uri="{BB962C8B-B14F-4D97-AF65-F5344CB8AC3E}">
        <p14:creationId xmlns:p14="http://schemas.microsoft.com/office/powerpoint/2010/main" val="328543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12</a:t>
            </a:fld>
            <a:endParaRPr lang="sv-SE"/>
          </a:p>
        </p:txBody>
      </p:sp>
    </p:spTree>
    <p:extLst>
      <p:ext uri="{BB962C8B-B14F-4D97-AF65-F5344CB8AC3E}">
        <p14:creationId xmlns:p14="http://schemas.microsoft.com/office/powerpoint/2010/main" val="313922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rPr>
              <a:t>Out of 16 measures proposed to the farmer subgroups in the first meeting, a minimum of six and maximum nine measures were chosen in each group (average 7.2). The measure “Create a farmers/village group with common standards for pig keeping” was chosen by all groups. The measure “Always contact vet if pigs are sick” was rejected by all groups. Several other measures were chosen by only one group. The other measures were each chosen by between two and five groups (average 2.6, mode 1). Out of 13 measures proposed to the traders’ subgroups, minimum three and maximum eight measures were chosen in each group.  No measure was chosen by all these groups and two measures (“Make sure that items that has been in contact with meat, pig products or blood (pangas, buckets) never come in contact with pigs” and “Issue a health declaration of pork for sale“) were rejected by all groups. All other measures were chosen by between one and five groups (average 2.7, mode 4). </a:t>
            </a:r>
          </a:p>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13</a:t>
            </a:fld>
            <a:endParaRPr lang="sv-SE"/>
          </a:p>
        </p:txBody>
      </p:sp>
    </p:spTree>
    <p:extLst>
      <p:ext uri="{BB962C8B-B14F-4D97-AF65-F5344CB8AC3E}">
        <p14:creationId xmlns:p14="http://schemas.microsoft.com/office/powerpoint/2010/main" val="140761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effectLst/>
                <a:ea typeface="Times New Roman" panose="02020603050405020304" pitchFamily="18" charset="0"/>
              </a:rPr>
              <a:t>participants had known about the specific biosecurity recommendation before and the discussion had been a reminder for the implementation. </a:t>
            </a:r>
          </a:p>
          <a:p>
            <a:r>
              <a:rPr lang="en-US" sz="1200" dirty="0">
                <a:effectLst/>
                <a:ea typeface="Times New Roman" panose="02020603050405020304" pitchFamily="18" charset="0"/>
              </a:rPr>
              <a:t>participants had acquired new knowledge during the discussion and that they therefore would change the implementation of the related biosecurity measures. For several measures </a:t>
            </a:r>
            <a:r>
              <a:rPr lang="en-GB" sz="1200" dirty="0">
                <a:effectLst/>
                <a:ea typeface="Times New Roman" panose="02020603050405020304" pitchFamily="18" charset="0"/>
              </a:rPr>
              <a:t>it was mentioned that the implementation</a:t>
            </a:r>
            <a:endParaRPr lang="sv-SE" dirty="0"/>
          </a:p>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16</a:t>
            </a:fld>
            <a:endParaRPr lang="sv-SE"/>
          </a:p>
        </p:txBody>
      </p:sp>
    </p:spTree>
    <p:extLst>
      <p:ext uri="{BB962C8B-B14F-4D97-AF65-F5344CB8AC3E}">
        <p14:creationId xmlns:p14="http://schemas.microsoft.com/office/powerpoint/2010/main" val="260254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en-GB" sz="1200" dirty="0">
                <a:ea typeface="Times New Roman" panose="02020603050405020304" pitchFamily="18" charset="0"/>
              </a:rPr>
              <a:t>A</a:t>
            </a:r>
            <a:r>
              <a:rPr lang="en-GB" sz="1200" dirty="0">
                <a:effectLst/>
                <a:ea typeface="Times New Roman" panose="02020603050405020304" pitchFamily="18" charset="0"/>
              </a:rPr>
              <a:t>lready  implemented </a:t>
            </a:r>
          </a:p>
          <a:p>
            <a:pPr marL="285750" indent="-285750">
              <a:buFont typeface="Arial" panose="020B0604020202020204" pitchFamily="34" charset="0"/>
              <a:buChar char="•"/>
            </a:pPr>
            <a:r>
              <a:rPr lang="en-GB" sz="1200" dirty="0">
                <a:ea typeface="Times New Roman" panose="02020603050405020304" pitchFamily="18" charset="0"/>
              </a:rPr>
              <a:t>N</a:t>
            </a:r>
            <a:r>
              <a:rPr lang="en-GB" sz="1200" dirty="0">
                <a:effectLst/>
                <a:ea typeface="Times New Roman" panose="02020603050405020304" pitchFamily="18" charset="0"/>
              </a:rPr>
              <a:t>ot perceived as relevant for </a:t>
            </a:r>
            <a:r>
              <a:rPr lang="en-GB" sz="1200" dirty="0" err="1">
                <a:effectLst/>
                <a:ea typeface="Times New Roman" panose="02020603050405020304" pitchFamily="18" charset="0"/>
              </a:rPr>
              <a:t>particpants</a:t>
            </a:r>
            <a:r>
              <a:rPr lang="en-GB" sz="1200" dirty="0">
                <a:effectLst/>
                <a:ea typeface="Times New Roman" panose="02020603050405020304" pitchFamily="18" charset="0"/>
              </a:rPr>
              <a:t>’ pig keeping </a:t>
            </a:r>
            <a:r>
              <a:rPr lang="en-GB" sz="1200" dirty="0">
                <a:ea typeface="Times New Roman" panose="02020603050405020304" pitchFamily="18" charset="0"/>
              </a:rPr>
              <a:t>or </a:t>
            </a:r>
            <a:r>
              <a:rPr lang="en-GB" sz="1200" dirty="0">
                <a:effectLst/>
                <a:ea typeface="Times New Roman" panose="02020603050405020304" pitchFamily="18" charset="0"/>
              </a:rPr>
              <a:t>disease reality</a:t>
            </a:r>
          </a:p>
          <a:p>
            <a:pPr marL="285750" indent="-285750">
              <a:buFont typeface="Arial" panose="020B0604020202020204" pitchFamily="34" charset="0"/>
              <a:buChar char="•"/>
            </a:pPr>
            <a:r>
              <a:rPr lang="en-GB" sz="1200" dirty="0">
                <a:ea typeface="Times New Roman" panose="02020603050405020304" pitchFamily="18" charset="0"/>
              </a:rPr>
              <a:t>N</a:t>
            </a:r>
            <a:r>
              <a:rPr lang="en-GB" sz="1200" dirty="0">
                <a:effectLst/>
                <a:ea typeface="Times New Roman" panose="02020603050405020304" pitchFamily="18" charset="0"/>
              </a:rPr>
              <a:t>ot deemed feasible to implement by all group members</a:t>
            </a:r>
          </a:p>
          <a:p>
            <a:r>
              <a:rPr lang="en-GB" sz="1200" dirty="0">
                <a:ea typeface="Times New Roman" panose="02020603050405020304" pitchFamily="18" charset="0"/>
              </a:rPr>
              <a:t>	- village boars</a:t>
            </a:r>
            <a:endParaRPr lang="en-GB" sz="1200" dirty="0">
              <a:effectLst/>
              <a:ea typeface="Times New Roman" panose="02020603050405020304" pitchFamily="18" charset="0"/>
            </a:endParaRPr>
          </a:p>
          <a:p>
            <a:pPr marL="285750" indent="-285750">
              <a:buFont typeface="Arial" panose="020B0604020202020204" pitchFamily="34" charset="0"/>
              <a:buChar char="•"/>
            </a:pPr>
            <a:r>
              <a:rPr lang="en-GB" sz="1200" dirty="0">
                <a:effectLst/>
                <a:ea typeface="Times New Roman" panose="02020603050405020304" pitchFamily="18" charset="0"/>
              </a:rPr>
              <a:t>Costs</a:t>
            </a:r>
            <a:endParaRPr lang="en-GB" sz="1200" dirty="0">
              <a:ea typeface="Times New Roman" panose="02020603050405020304" pitchFamily="18" charset="0"/>
            </a:endParaRPr>
          </a:p>
          <a:p>
            <a:r>
              <a:rPr lang="en-GB" sz="1200" dirty="0">
                <a:ea typeface="Times New Roman" panose="02020603050405020304" pitchFamily="18" charset="0"/>
              </a:rPr>
              <a:t>	</a:t>
            </a:r>
            <a:r>
              <a:rPr lang="en-GB" sz="1200" dirty="0">
                <a:effectLst/>
                <a:ea typeface="Times New Roman" panose="02020603050405020304" pitchFamily="18" charset="0"/>
              </a:rPr>
              <a:t>- buying disinfectants, overalls, extra boots</a:t>
            </a:r>
          </a:p>
          <a:p>
            <a:r>
              <a:rPr lang="en-GB" sz="1200" dirty="0">
                <a:ea typeface="Times New Roman" panose="02020603050405020304" pitchFamily="18" charset="0"/>
              </a:rPr>
              <a:t>	- </a:t>
            </a:r>
            <a:r>
              <a:rPr lang="en-GB" sz="1200" dirty="0">
                <a:effectLst/>
                <a:ea typeface="Times New Roman" panose="02020603050405020304" pitchFamily="18" charset="0"/>
              </a:rPr>
              <a:t>building a pig </a:t>
            </a:r>
            <a:r>
              <a:rPr lang="en-GB" sz="1200" dirty="0" err="1">
                <a:effectLst/>
                <a:ea typeface="Times New Roman" panose="02020603050405020304" pitchFamily="18" charset="0"/>
              </a:rPr>
              <a:t>sty</a:t>
            </a:r>
            <a:r>
              <a:rPr lang="en-GB" sz="1200" dirty="0">
                <a:effectLst/>
                <a:ea typeface="Times New Roman" panose="02020603050405020304" pitchFamily="18" charset="0"/>
              </a:rPr>
              <a:t> </a:t>
            </a:r>
            <a:endParaRPr lang="en-GB" sz="1200" dirty="0">
              <a:ea typeface="Times New Roman" panose="02020603050405020304" pitchFamily="18" charset="0"/>
            </a:endParaRPr>
          </a:p>
          <a:p>
            <a:pPr marL="342900" indent="-342900">
              <a:buFont typeface="Arial" panose="020B0604020202020204" pitchFamily="34" charset="0"/>
              <a:buChar char="•"/>
            </a:pPr>
            <a:r>
              <a:rPr lang="en-GB" sz="1200" dirty="0">
                <a:ea typeface="Times New Roman" panose="02020603050405020304" pitchFamily="18" charset="0"/>
              </a:rPr>
              <a:t>L</a:t>
            </a:r>
            <a:r>
              <a:rPr lang="en-GB" sz="1200" dirty="0">
                <a:effectLst/>
                <a:ea typeface="Times New Roman" panose="02020603050405020304" pitchFamily="18" charset="0"/>
              </a:rPr>
              <a:t>oss of income or food source</a:t>
            </a:r>
          </a:p>
          <a:p>
            <a:r>
              <a:rPr lang="en-GB" sz="1200" dirty="0">
                <a:effectLst/>
                <a:ea typeface="Times New Roman" panose="02020603050405020304" pitchFamily="18" charset="0"/>
              </a:rPr>
              <a:t>	- discarding pork or dead/sick animals</a:t>
            </a:r>
          </a:p>
          <a:p>
            <a:pPr marL="285750" indent="-285750">
              <a:buFont typeface="Arial" panose="020B0604020202020204" pitchFamily="34" charset="0"/>
              <a:buChar char="•"/>
            </a:pPr>
            <a:r>
              <a:rPr lang="en-GB" sz="1200" dirty="0">
                <a:ea typeface="Times New Roman" panose="02020603050405020304" pitchFamily="18" charset="0"/>
              </a:rPr>
              <a:t>L</a:t>
            </a:r>
            <a:r>
              <a:rPr lang="en-GB" sz="1200" dirty="0">
                <a:effectLst/>
                <a:ea typeface="Times New Roman" panose="02020603050405020304" pitchFamily="18" charset="0"/>
              </a:rPr>
              <a:t>ack of infrastructure</a:t>
            </a:r>
          </a:p>
          <a:p>
            <a:r>
              <a:rPr lang="en-GB" sz="1200" dirty="0">
                <a:effectLst/>
                <a:ea typeface="Times New Roman" panose="02020603050405020304" pitchFamily="18" charset="0"/>
              </a:rPr>
              <a:t>	- housing </a:t>
            </a:r>
            <a:endParaRPr lang="en-GB" sz="1200" dirty="0">
              <a:ea typeface="Times New Roman" panose="02020603050405020304" pitchFamily="18" charset="0"/>
            </a:endParaRPr>
          </a:p>
          <a:p>
            <a:r>
              <a:rPr lang="en-GB" sz="1200" dirty="0">
                <a:effectLst/>
                <a:ea typeface="Times New Roman" panose="02020603050405020304" pitchFamily="18" charset="0"/>
              </a:rPr>
              <a:t>	- slaughter facilities</a:t>
            </a:r>
          </a:p>
          <a:p>
            <a:pPr marL="285750" indent="-285750">
              <a:buFont typeface="Arial" panose="020B0604020202020204" pitchFamily="34" charset="0"/>
              <a:buChar char="•"/>
            </a:pPr>
            <a:r>
              <a:rPr lang="en-GB" sz="1200" dirty="0">
                <a:ea typeface="Times New Roman" panose="02020603050405020304" pitchFamily="18" charset="0"/>
              </a:rPr>
              <a:t>C</a:t>
            </a:r>
            <a:r>
              <a:rPr lang="en-GB" sz="1200" dirty="0">
                <a:effectLst/>
                <a:ea typeface="Times New Roman" panose="02020603050405020304" pitchFamily="18" charset="0"/>
              </a:rPr>
              <a:t>ultural taboos and traditions</a:t>
            </a:r>
          </a:p>
          <a:p>
            <a:r>
              <a:rPr lang="en-GB" sz="1200" dirty="0">
                <a:ea typeface="Times New Roman" panose="02020603050405020304" pitchFamily="18" charset="0"/>
              </a:rPr>
              <a:t>	- bury animals</a:t>
            </a:r>
          </a:p>
          <a:p>
            <a:r>
              <a:rPr lang="en-GB" sz="1200" dirty="0">
                <a:effectLst/>
                <a:ea typeface="Times New Roman" panose="02020603050405020304" pitchFamily="18" charset="0"/>
              </a:rPr>
              <a:t>	- wasting meat</a:t>
            </a:r>
          </a:p>
          <a:p>
            <a:r>
              <a:rPr lang="en-GB" sz="1200" dirty="0">
                <a:ea typeface="Times New Roman" panose="02020603050405020304" pitchFamily="18" charset="0"/>
              </a:rPr>
              <a:t>	-restricting access</a:t>
            </a:r>
            <a:endParaRPr lang="en-GB" sz="1200" dirty="0">
              <a:effectLst/>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17</a:t>
            </a:fld>
            <a:endParaRPr lang="sv-SE"/>
          </a:p>
        </p:txBody>
      </p:sp>
    </p:spTree>
    <p:extLst>
      <p:ext uri="{BB962C8B-B14F-4D97-AF65-F5344CB8AC3E}">
        <p14:creationId xmlns:p14="http://schemas.microsoft.com/office/powerpoint/2010/main" val="361521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57200"/>
            <a:r>
              <a:rPr lang="en-GB" sz="1200" dirty="0">
                <a:solidFill>
                  <a:srgbClr val="262727"/>
                </a:solidFill>
                <a:latin typeface="Arial" panose="020B0604020202020204"/>
              </a:rPr>
              <a:t>Some actions chosen by all, some by none </a:t>
            </a:r>
          </a:p>
          <a:p>
            <a:pPr defTabSz="457200"/>
            <a:endParaRPr lang="en-GB" sz="1200" dirty="0">
              <a:solidFill>
                <a:srgbClr val="262727"/>
              </a:solidFill>
              <a:latin typeface="Arial" panose="020B0604020202020204"/>
            </a:endParaRPr>
          </a:p>
          <a:p>
            <a:pPr defTabSz="457200"/>
            <a:r>
              <a:rPr lang="en-GB" sz="1200" dirty="0">
                <a:solidFill>
                  <a:srgbClr val="262727"/>
                </a:solidFill>
                <a:latin typeface="Arial" panose="020B0604020202020204"/>
              </a:rPr>
              <a:t>None of the communities did everything, but all did something</a:t>
            </a:r>
          </a:p>
          <a:p>
            <a:endParaRPr lang="en-GB"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09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57200"/>
            <a:r>
              <a:rPr lang="en-GB" sz="1200" dirty="0">
                <a:solidFill>
                  <a:srgbClr val="262727"/>
                </a:solidFill>
                <a:latin typeface="Arial" panose="020B0604020202020204"/>
              </a:rPr>
              <a:t>Some actions chosen by all, some by none </a:t>
            </a:r>
          </a:p>
          <a:p>
            <a:pPr defTabSz="457200"/>
            <a:endParaRPr lang="en-GB" sz="1200" dirty="0">
              <a:solidFill>
                <a:srgbClr val="262727"/>
              </a:solidFill>
              <a:latin typeface="Arial" panose="020B0604020202020204"/>
            </a:endParaRPr>
          </a:p>
          <a:p>
            <a:pPr defTabSz="457200"/>
            <a:r>
              <a:rPr lang="en-GB" sz="1200" dirty="0">
                <a:solidFill>
                  <a:srgbClr val="262727"/>
                </a:solidFill>
                <a:latin typeface="Arial" panose="020B0604020202020204"/>
              </a:rPr>
              <a:t>None of the communities did everything, but all did something</a:t>
            </a:r>
          </a:p>
          <a:p>
            <a:endParaRPr lang="en-GB"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6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21</a:t>
            </a:fld>
            <a:endParaRPr lang="sv-SE"/>
          </a:p>
        </p:txBody>
      </p:sp>
    </p:spTree>
    <p:extLst>
      <p:ext uri="{BB962C8B-B14F-4D97-AF65-F5344CB8AC3E}">
        <p14:creationId xmlns:p14="http://schemas.microsoft.com/office/powerpoint/2010/main" val="312814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All my coming examples are going to be from a specific local setting in Uganda there we have studied ASF for more than ten years.</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the </a:t>
            </a:r>
            <a:r>
              <a:rPr lang="sv-SE" sz="1200" kern="1200" dirty="0" err="1">
                <a:solidFill>
                  <a:schemeClr val="tx1"/>
                </a:solidFill>
                <a:effectLst/>
                <a:latin typeface="+mn-lt"/>
                <a:ea typeface="+mn-ea"/>
                <a:cs typeface="+mn-cs"/>
              </a:rPr>
              <a:t>map</a:t>
            </a:r>
            <a:r>
              <a:rPr lang="sv-SE" sz="1200" kern="1200" dirty="0">
                <a:solidFill>
                  <a:schemeClr val="tx1"/>
                </a:solidFill>
                <a:effectLst/>
                <a:latin typeface="+mn-lt"/>
                <a:ea typeface="+mn-ea"/>
                <a:cs typeface="+mn-cs"/>
              </a:rPr>
              <a:t> is from a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comparing</a:t>
            </a:r>
            <a:r>
              <a:rPr lang="sv-SE" sz="1200" kern="1200" dirty="0">
                <a:solidFill>
                  <a:schemeClr val="tx1"/>
                </a:solidFill>
                <a:effectLst/>
                <a:latin typeface="+mn-lt"/>
                <a:ea typeface="+mn-ea"/>
                <a:cs typeface="+mn-cs"/>
              </a:rPr>
              <a:t> different </a:t>
            </a:r>
            <a:r>
              <a:rPr lang="sv-SE" sz="1200" kern="1200" dirty="0" err="1">
                <a:solidFill>
                  <a:schemeClr val="tx1"/>
                </a:solidFill>
                <a:effectLst/>
                <a:latin typeface="+mn-lt"/>
                <a:ea typeface="+mn-ea"/>
                <a:cs typeface="+mn-cs"/>
              </a:rPr>
              <a:t>surveillance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methods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could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confirm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disease</a:t>
            </a:r>
            <a:r>
              <a:rPr lang="sv-SE" sz="1200" kern="1200" dirty="0">
                <a:solidFill>
                  <a:schemeClr val="tx1"/>
                </a:solidFill>
                <a:effectLst/>
                <a:latin typeface="+mn-lt"/>
                <a:ea typeface="+mn-ea"/>
                <a:cs typeface="+mn-cs"/>
              </a:rPr>
              <a:t> is </a:t>
            </a:r>
            <a:r>
              <a:rPr lang="sv-SE" sz="1200" kern="1200" dirty="0" err="1">
                <a:solidFill>
                  <a:schemeClr val="tx1"/>
                </a:solidFill>
                <a:effectLst/>
                <a:latin typeface="+mn-lt"/>
                <a:ea typeface="+mn-ea"/>
                <a:cs typeface="+mn-cs"/>
              </a:rPr>
              <a:t>endemic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incidence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around</a:t>
            </a:r>
            <a:r>
              <a:rPr lang="sv-SE" sz="1200" kern="1200" baseline="0" dirty="0">
                <a:solidFill>
                  <a:schemeClr val="tx1"/>
                </a:solidFill>
                <a:effectLst/>
                <a:latin typeface="+mn-lt"/>
                <a:ea typeface="+mn-ea"/>
                <a:cs typeface="+mn-cs"/>
              </a:rPr>
              <a:t> 20% on </a:t>
            </a:r>
            <a:r>
              <a:rPr lang="sv-SE" sz="1200" kern="1200" baseline="0" dirty="0" err="1">
                <a:solidFill>
                  <a:schemeClr val="tx1"/>
                </a:solidFill>
                <a:effectLst/>
                <a:latin typeface="+mn-lt"/>
                <a:ea typeface="+mn-ea"/>
                <a:cs typeface="+mn-cs"/>
              </a:rPr>
              <a:t>houshehold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level</a:t>
            </a:r>
            <a:r>
              <a:rPr lang="sv-SE" sz="1200" kern="1200" baseline="0" dirty="0">
                <a:solidFill>
                  <a:schemeClr val="tx1"/>
                </a:solidFill>
                <a:effectLst/>
                <a:latin typeface="+mn-lt"/>
                <a:ea typeface="+mn-ea"/>
                <a:cs typeface="+mn-cs"/>
              </a:rPr>
              <a:t>.</a:t>
            </a:r>
          </a:p>
          <a:p>
            <a:pPr lvl="0"/>
            <a:endParaRPr lang="sv-SE" sz="1200" kern="1200" baseline="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In </a:t>
            </a:r>
            <a:r>
              <a:rPr lang="sv-SE" sz="1200" kern="1200" dirty="0" err="1">
                <a:solidFill>
                  <a:schemeClr val="tx1"/>
                </a:solidFill>
                <a:effectLst/>
                <a:latin typeface="+mn-lt"/>
                <a:ea typeface="+mn-ea"/>
                <a:cs typeface="+mn-cs"/>
              </a:rPr>
              <a:t>our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found</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yearly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household</a:t>
            </a:r>
            <a:r>
              <a:rPr lang="sv-SE" sz="1200" kern="1200" baseline="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prevalance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around</a:t>
            </a:r>
            <a:r>
              <a:rPr lang="sv-SE" sz="1200" kern="1200" baseline="0" dirty="0">
                <a:solidFill>
                  <a:schemeClr val="tx1"/>
                </a:solidFill>
                <a:effectLst/>
                <a:latin typeface="+mn-lt"/>
                <a:ea typeface="+mn-ea"/>
                <a:cs typeface="+mn-cs"/>
              </a:rPr>
              <a:t> 19%</a:t>
            </a:r>
          </a:p>
          <a:p>
            <a:pPr lvl="0"/>
            <a:endParaRPr lang="sv-SE" sz="1200" kern="1200" dirty="0">
              <a:solidFill>
                <a:schemeClr val="tx1"/>
              </a:solidFill>
              <a:effectLst/>
              <a:latin typeface="+mn-lt"/>
              <a:ea typeface="+mn-ea"/>
              <a:cs typeface="+mn-cs"/>
            </a:endParaRPr>
          </a:p>
          <a:p>
            <a:pPr marL="342900" indent="-342900">
              <a:buFont typeface="Arial" panose="020B0604020202020204" pitchFamily="34" charset="0"/>
              <a:buChar char="•"/>
            </a:pPr>
            <a:r>
              <a:rPr lang="sv-SE" sz="1200" dirty="0"/>
              <a:t>In total 68 (35%) HH </a:t>
            </a:r>
            <a:r>
              <a:rPr lang="sv-SE" sz="1200" dirty="0" err="1"/>
              <a:t>had</a:t>
            </a:r>
            <a:r>
              <a:rPr lang="sv-SE" sz="1200" dirty="0"/>
              <a:t> at </a:t>
            </a:r>
            <a:r>
              <a:rPr lang="sv-SE" sz="1200" dirty="0" err="1"/>
              <a:t>least</a:t>
            </a:r>
            <a:r>
              <a:rPr lang="sv-SE" sz="1200" dirty="0"/>
              <a:t> </a:t>
            </a:r>
            <a:r>
              <a:rPr lang="sv-SE" sz="1200" dirty="0" err="1"/>
              <a:t>one</a:t>
            </a:r>
            <a:r>
              <a:rPr lang="sv-SE" sz="1200" dirty="0"/>
              <a:t> </a:t>
            </a:r>
            <a:r>
              <a:rPr lang="sv-SE" sz="1200" dirty="0" err="1"/>
              <a:t>outbreak</a:t>
            </a:r>
            <a:r>
              <a:rPr lang="sv-SE" sz="1200" dirty="0"/>
              <a:t> </a:t>
            </a:r>
            <a:r>
              <a:rPr lang="sv-SE" sz="1200" dirty="0" err="1"/>
              <a:t>during</a:t>
            </a:r>
            <a:r>
              <a:rPr lang="sv-SE" sz="1200" dirty="0"/>
              <a:t> the </a:t>
            </a:r>
            <a:r>
              <a:rPr lang="sv-SE" sz="1200" dirty="0" err="1"/>
              <a:t>study</a:t>
            </a:r>
            <a:r>
              <a:rPr lang="sv-SE" sz="1200" dirty="0"/>
              <a:t> period</a:t>
            </a:r>
          </a:p>
          <a:p>
            <a:pPr marL="342900" indent="-342900">
              <a:buFont typeface="Arial" panose="020B0604020202020204" pitchFamily="34" charset="0"/>
              <a:buChar char="•"/>
            </a:pPr>
            <a:endParaRPr lang="sv-SE" sz="1200" dirty="0"/>
          </a:p>
          <a:p>
            <a:pPr marL="342900" indent="-342900">
              <a:buFont typeface="Arial" panose="020B0604020202020204" pitchFamily="34" charset="0"/>
              <a:buChar char="•"/>
            </a:pPr>
            <a:r>
              <a:rPr lang="sv-SE" sz="1200" dirty="0"/>
              <a:t>10 HH </a:t>
            </a:r>
            <a:r>
              <a:rPr lang="sv-SE" sz="1200" dirty="0" err="1"/>
              <a:t>had</a:t>
            </a:r>
            <a:r>
              <a:rPr lang="sv-SE" sz="1200" dirty="0"/>
              <a:t> </a:t>
            </a:r>
            <a:r>
              <a:rPr lang="sv-SE" sz="1200" dirty="0" err="1"/>
              <a:t>outbreaks</a:t>
            </a:r>
            <a:r>
              <a:rPr lang="sv-SE" sz="1200" dirty="0"/>
              <a:t> </a:t>
            </a:r>
            <a:r>
              <a:rPr lang="sv-SE" sz="1200" dirty="0" err="1"/>
              <a:t>twice</a:t>
            </a:r>
            <a:endParaRPr lang="sv-SE" sz="1200" dirty="0"/>
          </a:p>
          <a:p>
            <a:pPr marL="342900" indent="-342900">
              <a:buFont typeface="Arial" panose="020B0604020202020204" pitchFamily="34" charset="0"/>
              <a:buChar char="•"/>
            </a:pPr>
            <a:endParaRPr lang="sv-SE" sz="1200" dirty="0"/>
          </a:p>
          <a:p>
            <a:pPr marL="342900" indent="-342900">
              <a:buFont typeface="Arial" panose="020B0604020202020204" pitchFamily="34" charset="0"/>
              <a:buChar char="•"/>
            </a:pPr>
            <a:r>
              <a:rPr lang="sv-SE" sz="1200" dirty="0"/>
              <a:t>40 (20%) HH </a:t>
            </a:r>
            <a:r>
              <a:rPr lang="sv-SE" sz="1200" dirty="0" err="1"/>
              <a:t>had</a:t>
            </a:r>
            <a:r>
              <a:rPr lang="sv-SE" sz="1200" dirty="0"/>
              <a:t> </a:t>
            </a:r>
            <a:r>
              <a:rPr lang="sv-SE" sz="1200" dirty="0" err="1"/>
              <a:t>outbreaks</a:t>
            </a:r>
            <a:r>
              <a:rPr lang="sv-SE" sz="1200" dirty="0"/>
              <a:t> </a:t>
            </a:r>
            <a:r>
              <a:rPr lang="sv-SE" sz="1200" dirty="0" err="1"/>
              <a:t>during</a:t>
            </a:r>
            <a:r>
              <a:rPr lang="sv-SE" sz="1200" dirty="0"/>
              <a:t> the </a:t>
            </a:r>
            <a:r>
              <a:rPr lang="sv-SE" sz="1200" dirty="0" err="1"/>
              <a:t>year</a:t>
            </a:r>
            <a:r>
              <a:rPr lang="sv-SE" sz="1200" dirty="0"/>
              <a:t> </a:t>
            </a:r>
            <a:r>
              <a:rPr lang="sv-SE" sz="1200" dirty="0" err="1"/>
              <a:t>before</a:t>
            </a:r>
            <a:r>
              <a:rPr lang="sv-SE" sz="1200" dirty="0"/>
              <a:t> the </a:t>
            </a:r>
            <a:r>
              <a:rPr lang="sv-SE" sz="1200" dirty="0" err="1"/>
              <a:t>first</a:t>
            </a:r>
            <a:r>
              <a:rPr lang="sv-SE" sz="1200" dirty="0"/>
              <a:t> </a:t>
            </a:r>
            <a:r>
              <a:rPr lang="sv-SE" sz="1200" dirty="0" err="1"/>
              <a:t>interview</a:t>
            </a:r>
            <a:endParaRPr lang="sv-SE" sz="1200" dirty="0"/>
          </a:p>
          <a:p>
            <a:pPr marL="342900" indent="-342900">
              <a:buFont typeface="Arial" panose="020B0604020202020204" pitchFamily="34" charset="0"/>
              <a:buChar char="•"/>
            </a:pPr>
            <a:endParaRPr lang="sv-SE" sz="1200" dirty="0"/>
          </a:p>
          <a:p>
            <a:pPr marL="342900" indent="-342900">
              <a:buFont typeface="Arial" panose="020B0604020202020204" pitchFamily="34" charset="0"/>
              <a:buChar char="•"/>
            </a:pPr>
            <a:r>
              <a:rPr lang="sv-SE" sz="1200" dirty="0"/>
              <a:t>15 (8%) HH </a:t>
            </a:r>
            <a:r>
              <a:rPr lang="sv-SE" sz="1200" dirty="0" err="1"/>
              <a:t>had</a:t>
            </a:r>
            <a:r>
              <a:rPr lang="sv-SE" sz="1200" dirty="0"/>
              <a:t> </a:t>
            </a:r>
            <a:r>
              <a:rPr lang="sv-SE" sz="1200" dirty="0" err="1"/>
              <a:t>outbreaks</a:t>
            </a:r>
            <a:r>
              <a:rPr lang="sv-SE" sz="1200" dirty="0"/>
              <a:t> </a:t>
            </a:r>
            <a:r>
              <a:rPr lang="sv-SE" sz="1200" dirty="0" err="1"/>
              <a:t>between</a:t>
            </a:r>
            <a:r>
              <a:rPr lang="sv-SE" sz="1200" dirty="0"/>
              <a:t> the </a:t>
            </a:r>
            <a:r>
              <a:rPr lang="sv-SE" sz="1200" dirty="0" err="1"/>
              <a:t>first</a:t>
            </a:r>
            <a:r>
              <a:rPr lang="sv-SE" sz="1200" dirty="0"/>
              <a:t> and the second </a:t>
            </a:r>
            <a:r>
              <a:rPr lang="sv-SE" sz="1200" dirty="0" err="1"/>
              <a:t>interview</a:t>
            </a:r>
            <a:endParaRPr lang="sv-SE" sz="1200" dirty="0"/>
          </a:p>
          <a:p>
            <a:pPr marL="342900" indent="-342900">
              <a:buFont typeface="Arial" panose="020B0604020202020204" pitchFamily="34" charset="0"/>
              <a:buChar char="•"/>
            </a:pPr>
            <a:endParaRPr lang="sv-SE" sz="1200" dirty="0"/>
          </a:p>
          <a:p>
            <a:pPr marL="342900" indent="-342900">
              <a:buFont typeface="Arial" panose="020B0604020202020204" pitchFamily="34" charset="0"/>
              <a:buChar char="•"/>
            </a:pPr>
            <a:r>
              <a:rPr lang="sv-SE" sz="1200" dirty="0"/>
              <a:t>23 (12%) HH </a:t>
            </a:r>
            <a:r>
              <a:rPr lang="sv-SE" sz="1200" dirty="0" err="1"/>
              <a:t>had</a:t>
            </a:r>
            <a:r>
              <a:rPr lang="sv-SE" sz="1200" dirty="0"/>
              <a:t> </a:t>
            </a:r>
            <a:r>
              <a:rPr lang="sv-SE" sz="1200" dirty="0" err="1"/>
              <a:t>outbreaks</a:t>
            </a:r>
            <a:r>
              <a:rPr lang="sv-SE" sz="1200" dirty="0"/>
              <a:t> </a:t>
            </a:r>
            <a:r>
              <a:rPr lang="sv-SE" sz="1200" dirty="0" err="1"/>
              <a:t>between</a:t>
            </a:r>
            <a:r>
              <a:rPr lang="sv-SE" sz="1200" dirty="0"/>
              <a:t> the second and the </a:t>
            </a:r>
            <a:r>
              <a:rPr lang="sv-SE" sz="1200" dirty="0" err="1"/>
              <a:t>third</a:t>
            </a:r>
            <a:r>
              <a:rPr lang="sv-SE" sz="1200" dirty="0"/>
              <a:t> </a:t>
            </a:r>
            <a:r>
              <a:rPr lang="sv-SE" sz="1200" dirty="0" err="1"/>
              <a:t>interview</a:t>
            </a:r>
            <a:endParaRPr lang="sv-SE" sz="1200" dirty="0"/>
          </a:p>
          <a:p>
            <a:pPr lvl="0"/>
            <a:endParaRPr lang="sv-SE"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39 </a:t>
            </a:r>
            <a:r>
              <a:rPr lang="sv-SE" sz="1200" kern="1200" dirty="0" err="1">
                <a:solidFill>
                  <a:schemeClr val="tx1"/>
                </a:solidFill>
                <a:effectLst/>
                <a:latin typeface="+mn-lt"/>
                <a:ea typeface="+mn-ea"/>
                <a:cs typeface="+mn-cs"/>
              </a:rPr>
              <a:t>outbreaks</a:t>
            </a:r>
            <a:r>
              <a:rPr lang="sv-SE" sz="1200" kern="1200" baseline="0" dirty="0">
                <a:solidFill>
                  <a:schemeClr val="tx1"/>
                </a:solidFill>
                <a:effectLst/>
                <a:latin typeface="+mn-lt"/>
                <a:ea typeface="+mn-ea"/>
                <a:cs typeface="+mn-cs"/>
              </a:rPr>
              <a:t> (last yr) 1st round (gul)</a:t>
            </a:r>
            <a:endParaRPr lang="sv-SE"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15 </a:t>
            </a:r>
            <a:r>
              <a:rPr lang="sv-SE" sz="1200" kern="1200" dirty="0" err="1">
                <a:solidFill>
                  <a:schemeClr val="tx1"/>
                </a:solidFill>
                <a:effectLst/>
                <a:latin typeface="+mn-lt"/>
                <a:ea typeface="+mn-ea"/>
                <a:cs typeface="+mn-cs"/>
              </a:rPr>
              <a:t>outbreaks</a:t>
            </a:r>
            <a:r>
              <a:rPr lang="sv-SE" sz="1200" kern="1200" baseline="0" dirty="0">
                <a:solidFill>
                  <a:schemeClr val="tx1"/>
                </a:solidFill>
                <a:effectLst/>
                <a:latin typeface="+mn-lt"/>
                <a:ea typeface="+mn-ea"/>
                <a:cs typeface="+mn-cs"/>
              </a:rPr>
              <a:t>  2nd round (orange)</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23 </a:t>
            </a:r>
            <a:r>
              <a:rPr lang="sv-SE" sz="1200" kern="1200" dirty="0" err="1">
                <a:solidFill>
                  <a:schemeClr val="tx1"/>
                </a:solidFill>
                <a:effectLst/>
                <a:latin typeface="+mn-lt"/>
                <a:ea typeface="+mn-ea"/>
                <a:cs typeface="+mn-cs"/>
              </a:rPr>
              <a:t>outbreaks</a:t>
            </a:r>
            <a:r>
              <a:rPr lang="sv-SE" sz="1200" kern="1200" dirty="0">
                <a:solidFill>
                  <a:schemeClr val="tx1"/>
                </a:solidFill>
                <a:effectLst/>
                <a:latin typeface="+mn-lt"/>
                <a:ea typeface="+mn-ea"/>
                <a:cs typeface="+mn-cs"/>
              </a:rPr>
              <a:t> 3rd round (röd)</a:t>
            </a:r>
          </a:p>
          <a:p>
            <a:pPr lvl="0"/>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72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 total 58.</a:t>
            </a:r>
          </a:p>
        </p:txBody>
      </p:sp>
      <p:sp>
        <p:nvSpPr>
          <p:cNvPr id="4" name="Platshållare för bildnummer 3"/>
          <p:cNvSpPr>
            <a:spLocks noGrp="1"/>
          </p:cNvSpPr>
          <p:nvPr>
            <p:ph type="sldNum" sz="quarter" idx="5"/>
          </p:nvPr>
        </p:nvSpPr>
        <p:spPr/>
        <p:txBody>
          <a:bodyPr/>
          <a:lstStyle/>
          <a:p>
            <a:fld id="{9D9C5E81-B055-4F7D-8A07-0D4A1C3F2E7B}" type="slidenum">
              <a:rPr lang="sv-SE" smtClean="0"/>
              <a:t>3</a:t>
            </a:fld>
            <a:endParaRPr lang="sv-SE"/>
          </a:p>
        </p:txBody>
      </p:sp>
    </p:spTree>
    <p:extLst>
      <p:ext uri="{BB962C8B-B14F-4D97-AF65-F5344CB8AC3E}">
        <p14:creationId xmlns:p14="http://schemas.microsoft.com/office/powerpoint/2010/main" val="3103705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497381" rtl="0" eaLnBrk="1" fontAlgn="auto" latinLnBrk="0" hangingPunct="1">
              <a:lnSpc>
                <a:spcPct val="100000"/>
              </a:lnSpc>
              <a:spcBef>
                <a:spcPts val="0"/>
              </a:spcBef>
              <a:spcAft>
                <a:spcPts val="0"/>
              </a:spcAft>
              <a:buClrTx/>
              <a:buSzTx/>
              <a:buFontTx/>
              <a:buNone/>
              <a:tabLst/>
              <a:defRPr/>
            </a:pPr>
            <a:fld id="{617975DC-86C1-4540-8E6E-6D5A91128A09}" type="slidenum">
              <a:rPr kumimoji="0" lang="en-GB"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97381"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3174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bwMode="auto">
          <a:solidFill>
            <a:srgbClr val="FFFFFF"/>
          </a:solidFill>
          <a:ln>
            <a:solidFill>
              <a:srgbClr val="000000"/>
            </a:solidFill>
            <a:miter lim="800000"/>
            <a:headEnd/>
            <a:tailEnd/>
          </a:ln>
        </p:spPr>
        <p:txBody>
          <a:bodyPr lIns="89595" tIns="44798" rIns="89595" bIns="44798"/>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a:solidFill>
                  <a:srgbClr val="FFFFFF"/>
                </a:solidFill>
                <a:latin typeface="Arial" panose="020B0604020202020204"/>
              </a:rPr>
              <a:t>In a </a:t>
            </a:r>
            <a:r>
              <a:rPr lang="sv-SE" sz="1200" dirty="0" err="1">
                <a:solidFill>
                  <a:srgbClr val="FFFFFF"/>
                </a:solidFill>
                <a:latin typeface="Arial" panose="020B0604020202020204"/>
              </a:rPr>
              <a:t>context</a:t>
            </a:r>
            <a:r>
              <a:rPr lang="sv-SE" sz="1200" dirty="0">
                <a:solidFill>
                  <a:srgbClr val="FFFFFF"/>
                </a:solidFill>
                <a:latin typeface="Arial" panose="020B0604020202020204"/>
              </a:rPr>
              <a:t> </a:t>
            </a:r>
            <a:r>
              <a:rPr lang="sv-SE" sz="1200" dirty="0" err="1">
                <a:solidFill>
                  <a:srgbClr val="FFFFFF"/>
                </a:solidFill>
                <a:latin typeface="Arial" panose="020B0604020202020204"/>
              </a:rPr>
              <a:t>where</a:t>
            </a:r>
            <a:r>
              <a:rPr lang="sv-SE" sz="1200" dirty="0">
                <a:solidFill>
                  <a:srgbClr val="FFFFFF"/>
                </a:solidFill>
                <a:latin typeface="Arial" panose="020B0604020202020204"/>
              </a:rPr>
              <a:t> </a:t>
            </a:r>
            <a:r>
              <a:rPr lang="sv-SE" sz="1200" dirty="0" err="1">
                <a:solidFill>
                  <a:srgbClr val="FFFFFF"/>
                </a:solidFill>
                <a:latin typeface="Arial" panose="020B0604020202020204"/>
              </a:rPr>
              <a:t>pig</a:t>
            </a:r>
            <a:r>
              <a:rPr lang="sv-SE" sz="1200" dirty="0">
                <a:solidFill>
                  <a:srgbClr val="FFFFFF"/>
                </a:solidFill>
                <a:latin typeface="Arial" panose="020B0604020202020204"/>
              </a:rPr>
              <a:t> </a:t>
            </a:r>
            <a:r>
              <a:rPr lang="sv-SE" sz="1200" dirty="0" err="1">
                <a:solidFill>
                  <a:srgbClr val="FFFFFF"/>
                </a:solidFill>
                <a:latin typeface="Arial" panose="020B0604020202020204"/>
              </a:rPr>
              <a:t>production</a:t>
            </a:r>
            <a:r>
              <a:rPr lang="sv-SE" sz="1200" dirty="0">
                <a:solidFill>
                  <a:srgbClr val="FFFFFF"/>
                </a:solidFill>
                <a:latin typeface="Arial" panose="020B0604020202020204"/>
              </a:rPr>
              <a:t> is </a:t>
            </a:r>
            <a:r>
              <a:rPr lang="sv-SE" sz="1200" dirty="0" err="1">
                <a:solidFill>
                  <a:srgbClr val="FFFFFF"/>
                </a:solidFill>
                <a:latin typeface="Arial" panose="020B0604020202020204"/>
              </a:rPr>
              <a:t>dominated</a:t>
            </a:r>
            <a:r>
              <a:rPr lang="sv-SE" sz="1200" dirty="0">
                <a:solidFill>
                  <a:srgbClr val="FFFFFF"/>
                </a:solidFill>
                <a:latin typeface="Arial" panose="020B0604020202020204"/>
              </a:rPr>
              <a:t> by </a:t>
            </a:r>
            <a:r>
              <a:rPr lang="sv-SE" sz="1200" dirty="0" err="1">
                <a:solidFill>
                  <a:srgbClr val="FFFFFF"/>
                </a:solidFill>
                <a:latin typeface="Arial" panose="020B0604020202020204"/>
              </a:rPr>
              <a:t>low</a:t>
            </a:r>
            <a:r>
              <a:rPr lang="sv-SE" sz="1200" dirty="0">
                <a:solidFill>
                  <a:srgbClr val="FFFFFF"/>
                </a:solidFill>
                <a:latin typeface="Arial" panose="020B0604020202020204"/>
              </a:rPr>
              <a:t>-input-</a:t>
            </a:r>
            <a:r>
              <a:rPr lang="sv-SE" sz="1200" dirty="0" err="1">
                <a:solidFill>
                  <a:srgbClr val="FFFFFF"/>
                </a:solidFill>
                <a:latin typeface="Arial" panose="020B0604020202020204"/>
              </a:rPr>
              <a:t>low</a:t>
            </a:r>
            <a:r>
              <a:rPr lang="sv-SE" sz="1200" dirty="0">
                <a:solidFill>
                  <a:srgbClr val="FFFFFF"/>
                </a:solidFill>
                <a:latin typeface="Arial" panose="020B0604020202020204"/>
              </a:rPr>
              <a:t>-output systems, </a:t>
            </a:r>
            <a:r>
              <a:rPr lang="sv-SE" sz="1200" dirty="0" err="1">
                <a:solidFill>
                  <a:srgbClr val="FFFFFF"/>
                </a:solidFill>
                <a:latin typeface="Arial" panose="020B0604020202020204"/>
              </a:rPr>
              <a:t>mostly</a:t>
            </a:r>
            <a:r>
              <a:rPr lang="sv-SE" sz="1200" dirty="0">
                <a:solidFill>
                  <a:srgbClr val="FFFFFF"/>
                </a:solidFill>
                <a:latin typeface="Arial" panose="020B0604020202020204"/>
              </a:rPr>
              <a:t> </a:t>
            </a:r>
            <a:r>
              <a:rPr lang="sv-SE" sz="1200" dirty="0" err="1">
                <a:solidFill>
                  <a:srgbClr val="FFFFFF"/>
                </a:solidFill>
                <a:latin typeface="Arial" panose="020B0604020202020204"/>
              </a:rPr>
              <a:t>involving</a:t>
            </a:r>
            <a:r>
              <a:rPr lang="sv-SE" sz="1200" dirty="0">
                <a:solidFill>
                  <a:srgbClr val="FFFFFF"/>
                </a:solidFill>
                <a:latin typeface="Arial" panose="020B0604020202020204"/>
              </a:rPr>
              <a:t> </a:t>
            </a:r>
            <a:r>
              <a:rPr lang="sv-SE" sz="1200" dirty="0" err="1">
                <a:solidFill>
                  <a:srgbClr val="FFFFFF"/>
                </a:solidFill>
                <a:latin typeface="Arial" panose="020B0604020202020204"/>
              </a:rPr>
              <a:t>poor</a:t>
            </a:r>
            <a:r>
              <a:rPr lang="sv-SE" sz="1200" dirty="0">
                <a:solidFill>
                  <a:srgbClr val="FFFFFF"/>
                </a:solidFill>
                <a:latin typeface="Arial" panose="020B0604020202020204"/>
              </a:rPr>
              <a:t>, </a:t>
            </a:r>
            <a:r>
              <a:rPr lang="sv-SE" sz="1200" dirty="0" err="1">
                <a:solidFill>
                  <a:srgbClr val="FFFFFF"/>
                </a:solidFill>
                <a:latin typeface="Arial" panose="020B0604020202020204"/>
              </a:rPr>
              <a:t>marginalised</a:t>
            </a:r>
            <a:r>
              <a:rPr lang="sv-SE" sz="1200" dirty="0">
                <a:solidFill>
                  <a:srgbClr val="FFFFFF"/>
                </a:solidFill>
                <a:latin typeface="Arial" panose="020B0604020202020204"/>
              </a:rPr>
              <a:t> </a:t>
            </a:r>
            <a:r>
              <a:rPr lang="sv-SE" sz="1200" dirty="0" err="1">
                <a:solidFill>
                  <a:srgbClr val="FFFFFF"/>
                </a:solidFill>
                <a:latin typeface="Arial" panose="020B0604020202020204"/>
              </a:rPr>
              <a:t>groups</a:t>
            </a:r>
            <a:endParaRPr lang="sv-SE" sz="1200" dirty="0">
              <a:solidFill>
                <a:srgbClr val="FFFFFF"/>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Communicating information regarding the ASF not being zoonotic, and how the virus is neutralized will be important for increasing acceptance and enhancing implementation for the hypothetical control interventions preventive sales, safe slaughter, and consumption of processed and safe pork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To gain in-depth understanding of the complexity of people’s behaviour, reasoning and decision-making processes, deeper involvement of the social sciences and a qualitative research approach might be used for further studies. </a:t>
            </a:r>
          </a:p>
          <a:p>
            <a:endParaRPr lang="en-US" dirty="0"/>
          </a:p>
          <a:p>
            <a:r>
              <a:rPr lang="en-GB" dirty="0"/>
              <a:t>people part of epidemiology</a:t>
            </a:r>
          </a:p>
          <a:p>
            <a:endParaRPr lang="sv-SE" dirty="0">
              <a:solidFill>
                <a:schemeClr val="tx1">
                  <a:lumMod val="65000"/>
                </a:schemeClr>
              </a:solidFill>
            </a:endParaRPr>
          </a:p>
          <a:p>
            <a:r>
              <a:rPr lang="en-GB" sz="1200" b="0" i="0" u="none" strike="noStrike" kern="1200" baseline="0" dirty="0">
                <a:solidFill>
                  <a:schemeClr val="tx1"/>
                </a:solidFill>
                <a:latin typeface="+mn-lt"/>
                <a:ea typeface="+mn-ea"/>
                <a:cs typeface="+mn-cs"/>
              </a:rPr>
              <a:t>all underline the importance of local acceptance and adoption of biosecurity in order to achieve effective implementation</a:t>
            </a:r>
            <a:endParaRPr lang="sv-SE" dirty="0">
              <a:solidFill>
                <a:schemeClr val="tx1">
                  <a:lumMod val="65000"/>
                </a:schemeClr>
              </a:solidFill>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38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for inclusion based on previous field confirmation of ASF, perceived interest in ASF control, availability of a suitable number (8-12) of smallholder pig farmers for the purpose of group discussions, and known presence of several different actors in the small-scale pig value chain in the respective villages</a:t>
            </a:r>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5</a:t>
            </a:fld>
            <a:endParaRPr lang="sv-SE"/>
          </a:p>
        </p:txBody>
      </p:sp>
    </p:spTree>
    <p:extLst>
      <p:ext uri="{BB962C8B-B14F-4D97-AF65-F5344CB8AC3E}">
        <p14:creationId xmlns:p14="http://schemas.microsoft.com/office/powerpoint/2010/main" val="170443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Feasability</a:t>
            </a:r>
            <a:r>
              <a:rPr lang="sv-SE" dirty="0"/>
              <a:t>, </a:t>
            </a:r>
            <a:r>
              <a:rPr lang="sv-SE" dirty="0" err="1"/>
              <a:t>effectiveness</a:t>
            </a:r>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6</a:t>
            </a:fld>
            <a:endParaRPr lang="sv-SE"/>
          </a:p>
        </p:txBody>
      </p:sp>
    </p:spTree>
    <p:extLst>
      <p:ext uri="{BB962C8B-B14F-4D97-AF65-F5344CB8AC3E}">
        <p14:creationId xmlns:p14="http://schemas.microsoft.com/office/powerpoint/2010/main" val="24397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traders</a:t>
            </a:r>
          </a:p>
        </p:txBody>
      </p:sp>
      <p:sp>
        <p:nvSpPr>
          <p:cNvPr id="4" name="Platshållare för bildnummer 3"/>
          <p:cNvSpPr>
            <a:spLocks noGrp="1"/>
          </p:cNvSpPr>
          <p:nvPr>
            <p:ph type="sldNum" sz="quarter" idx="5"/>
          </p:nvPr>
        </p:nvSpPr>
        <p:spPr/>
        <p:txBody>
          <a:bodyPr/>
          <a:lstStyle/>
          <a:p>
            <a:fld id="{9D9C5E81-B055-4F7D-8A07-0D4A1C3F2E7B}" type="slidenum">
              <a:rPr lang="sv-SE" smtClean="0"/>
              <a:t>7</a:t>
            </a:fld>
            <a:endParaRPr lang="sv-SE"/>
          </a:p>
        </p:txBody>
      </p:sp>
    </p:spTree>
    <p:extLst>
      <p:ext uri="{BB962C8B-B14F-4D97-AF65-F5344CB8AC3E}">
        <p14:creationId xmlns:p14="http://schemas.microsoft.com/office/powerpoint/2010/main" val="3978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traders</a:t>
            </a:r>
          </a:p>
        </p:txBody>
      </p:sp>
      <p:sp>
        <p:nvSpPr>
          <p:cNvPr id="4" name="Platshållare för bildnummer 3"/>
          <p:cNvSpPr>
            <a:spLocks noGrp="1"/>
          </p:cNvSpPr>
          <p:nvPr>
            <p:ph type="sldNum" sz="quarter" idx="5"/>
          </p:nvPr>
        </p:nvSpPr>
        <p:spPr/>
        <p:txBody>
          <a:bodyPr/>
          <a:lstStyle/>
          <a:p>
            <a:fld id="{9D9C5E81-B055-4F7D-8A07-0D4A1C3F2E7B}" type="slidenum">
              <a:rPr lang="sv-SE" smtClean="0"/>
              <a:t>8</a:t>
            </a:fld>
            <a:endParaRPr lang="sv-SE"/>
          </a:p>
        </p:txBody>
      </p:sp>
    </p:spTree>
    <p:extLst>
      <p:ext uri="{BB962C8B-B14F-4D97-AF65-F5344CB8AC3E}">
        <p14:creationId xmlns:p14="http://schemas.microsoft.com/office/powerpoint/2010/main" val="12429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25509">
              <a:buClr>
                <a:srgbClr val="D22630"/>
              </a:buClr>
            </a:pPr>
            <a:r>
              <a:rPr lang="en-GB" sz="1200" dirty="0">
                <a:latin typeface="Arial" panose="020B0604020202020204"/>
              </a:rPr>
              <a:t>Support</a:t>
            </a:r>
            <a:endParaRPr lang="en-GB" sz="1200" dirty="0"/>
          </a:p>
          <a:p>
            <a:pPr marL="342900" indent="-342900" defTabSz="425509">
              <a:buClr>
                <a:srgbClr val="D22630"/>
              </a:buClr>
              <a:buFont typeface="Arial" panose="020B0604020202020204" pitchFamily="34" charset="0"/>
              <a:buChar char="•"/>
            </a:pPr>
            <a:r>
              <a:rPr lang="en-GB" sz="1200" dirty="0"/>
              <a:t>Meeting with village officials</a:t>
            </a:r>
          </a:p>
          <a:p>
            <a:pPr marL="342900" indent="-342900" defTabSz="425509">
              <a:buClr>
                <a:srgbClr val="D22630"/>
              </a:buClr>
              <a:buFont typeface="Arial" panose="020B0604020202020204" pitchFamily="34" charset="0"/>
              <a:buChar char="•"/>
            </a:pPr>
            <a:r>
              <a:rPr lang="en-GB" sz="1200" dirty="0"/>
              <a:t>A poster</a:t>
            </a:r>
          </a:p>
          <a:p>
            <a:pPr marL="342900" indent="-342900" defTabSz="425509">
              <a:buClr>
                <a:srgbClr val="D22630"/>
              </a:buClr>
              <a:buFont typeface="Arial" panose="020B0604020202020204" pitchFamily="34" charset="0"/>
              <a:buChar char="•"/>
            </a:pPr>
            <a:r>
              <a:rPr lang="en-GB" sz="1200" dirty="0"/>
              <a:t>Individual biosecurity advice</a:t>
            </a:r>
          </a:p>
          <a:p>
            <a:endParaRPr lang="sv-SE" dirty="0"/>
          </a:p>
        </p:txBody>
      </p:sp>
      <p:sp>
        <p:nvSpPr>
          <p:cNvPr id="4" name="Platshållare för bildnummer 3"/>
          <p:cNvSpPr>
            <a:spLocks noGrp="1"/>
          </p:cNvSpPr>
          <p:nvPr>
            <p:ph type="sldNum" sz="quarter" idx="5"/>
          </p:nvPr>
        </p:nvSpPr>
        <p:spPr/>
        <p:txBody>
          <a:bodyPr/>
          <a:lstStyle/>
          <a:p>
            <a:fld id="{9D9C5E81-B055-4F7D-8A07-0D4A1C3F2E7B}" type="slidenum">
              <a:rPr lang="sv-SE" smtClean="0"/>
              <a:t>9</a:t>
            </a:fld>
            <a:endParaRPr lang="sv-SE"/>
          </a:p>
        </p:txBody>
      </p:sp>
    </p:spTree>
    <p:extLst>
      <p:ext uri="{BB962C8B-B14F-4D97-AF65-F5344CB8AC3E}">
        <p14:creationId xmlns:p14="http://schemas.microsoft.com/office/powerpoint/2010/main" val="1370063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ledn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0592BA4-C630-4E47-A23C-1EC883DBD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454" y="2786185"/>
            <a:ext cx="7899092" cy="1285629"/>
          </a:xfrm>
          <a:prstGeom prst="rect">
            <a:avLst/>
          </a:prstGeom>
        </p:spPr>
      </p:pic>
    </p:spTree>
    <p:extLst>
      <p:ext uri="{BB962C8B-B14F-4D97-AF65-F5344CB8AC3E}">
        <p14:creationId xmlns:p14="http://schemas.microsoft.com/office/powerpoint/2010/main" val="34942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us, grön">
    <p:bg>
      <p:bgPr>
        <a:solidFill>
          <a:srgbClr val="4EA83B"/>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0E8BD84A-C117-43E8-ADC1-71B3A3BA1FA0}"/>
              </a:ext>
            </a:extLst>
          </p:cNvPr>
          <p:cNvSpPr>
            <a:spLocks noGrp="1"/>
          </p:cNvSpPr>
          <p:nvPr>
            <p:ph type="pic" sz="quarter" idx="13"/>
          </p:nvPr>
        </p:nvSpPr>
        <p:spPr>
          <a:xfrm>
            <a:off x="613227" y="1671692"/>
            <a:ext cx="3552374" cy="3552374"/>
          </a:xfrm>
          <a:custGeom>
            <a:avLst/>
            <a:gdLst>
              <a:gd name="connsiteX0" fmla="*/ 1538515 w 3077030"/>
              <a:gd name="connsiteY0" fmla="*/ 0 h 3077030"/>
              <a:gd name="connsiteX1" fmla="*/ 3077030 w 3077030"/>
              <a:gd name="connsiteY1" fmla="*/ 1538515 h 3077030"/>
              <a:gd name="connsiteX2" fmla="*/ 1538515 w 3077030"/>
              <a:gd name="connsiteY2" fmla="*/ 3077030 h 3077030"/>
              <a:gd name="connsiteX3" fmla="*/ 0 w 3077030"/>
              <a:gd name="connsiteY3" fmla="*/ 1538515 h 3077030"/>
              <a:gd name="connsiteX4" fmla="*/ 1538515 w 3077030"/>
              <a:gd name="connsiteY4" fmla="*/ 0 h 307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30" h="3077030">
                <a:moveTo>
                  <a:pt x="1538515" y="0"/>
                </a:moveTo>
                <a:cubicBezTo>
                  <a:pt x="2388213" y="0"/>
                  <a:pt x="3077030" y="688817"/>
                  <a:pt x="3077030" y="1538515"/>
                </a:cubicBezTo>
                <a:cubicBezTo>
                  <a:pt x="3077030" y="2388213"/>
                  <a:pt x="2388213" y="3077030"/>
                  <a:pt x="1538515" y="3077030"/>
                </a:cubicBezTo>
                <a:cubicBezTo>
                  <a:pt x="688817" y="3077030"/>
                  <a:pt x="0" y="2388213"/>
                  <a:pt x="0" y="1538515"/>
                </a:cubicBezTo>
                <a:cubicBezTo>
                  <a:pt x="0" y="688817"/>
                  <a:pt x="688817" y="0"/>
                  <a:pt x="1538515" y="0"/>
                </a:cubicBezTo>
                <a:close/>
              </a:path>
            </a:pathLst>
          </a:custGeom>
          <a:solidFill>
            <a:schemeClr val="bg1"/>
          </a:solidFill>
        </p:spPr>
        <p:txBody>
          <a:bodyPr wrap="square">
            <a:noAutofit/>
          </a:bodyPr>
          <a:lstStyle>
            <a:lvl1pPr>
              <a:buNone/>
              <a:defRPr/>
            </a:lvl1pPr>
          </a:lstStyle>
          <a:p>
            <a:r>
              <a:rPr lang="sv-SE"/>
              <a:t>Klicka på ikonen för att lägga till en bild</a:t>
            </a:r>
            <a:endParaRPr lang="sv-SE" dirty="0"/>
          </a:p>
        </p:txBody>
      </p:sp>
      <p:pic>
        <p:nvPicPr>
          <p:cNvPr id="13" name="Bild 12">
            <a:extLst>
              <a:ext uri="{FF2B5EF4-FFF2-40B4-BE49-F238E27FC236}">
                <a16:creationId xmlns:a16="http://schemas.microsoft.com/office/drawing/2014/main" id="{AD5F80F8-D502-418F-AA08-8CBB29C59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6" name="Rubrik 1">
            <a:extLst>
              <a:ext uri="{FF2B5EF4-FFF2-40B4-BE49-F238E27FC236}">
                <a16:creationId xmlns:a16="http://schemas.microsoft.com/office/drawing/2014/main" id="{3E3FB283-F2C7-4330-A1CE-0B7FA896012D}"/>
              </a:ext>
            </a:extLst>
          </p:cNvPr>
          <p:cNvSpPr>
            <a:spLocks noGrp="1"/>
          </p:cNvSpPr>
          <p:nvPr>
            <p:ph type="title"/>
          </p:nvPr>
        </p:nvSpPr>
        <p:spPr>
          <a:xfrm>
            <a:off x="4753429" y="2714812"/>
            <a:ext cx="6665686" cy="748245"/>
          </a:xfrm>
        </p:spPr>
        <p:txBody>
          <a:bodyPr/>
          <a:lstStyle>
            <a:lvl1pPr>
              <a:defRPr>
                <a:solidFill>
                  <a:schemeClr val="bg1"/>
                </a:solidFill>
              </a:defRPr>
            </a:lvl1pPr>
          </a:lstStyle>
          <a:p>
            <a:r>
              <a:rPr lang="sv-SE"/>
              <a:t>Klicka här för att ändra mall för rubrikformat</a:t>
            </a:r>
            <a:endParaRPr lang="sv-SE" dirty="0"/>
          </a:p>
        </p:txBody>
      </p:sp>
      <p:sp>
        <p:nvSpPr>
          <p:cNvPr id="7" name="Platshållare för text 12">
            <a:extLst>
              <a:ext uri="{FF2B5EF4-FFF2-40B4-BE49-F238E27FC236}">
                <a16:creationId xmlns:a16="http://schemas.microsoft.com/office/drawing/2014/main" id="{60565A54-8219-46F2-9B9B-9DCC12BBE2DC}"/>
              </a:ext>
            </a:extLst>
          </p:cNvPr>
          <p:cNvSpPr>
            <a:spLocks noGrp="1"/>
          </p:cNvSpPr>
          <p:nvPr>
            <p:ph type="body" sz="quarter" idx="14"/>
          </p:nvPr>
        </p:nvSpPr>
        <p:spPr>
          <a:xfrm>
            <a:off x="4753203" y="3474592"/>
            <a:ext cx="6665912" cy="2313888"/>
          </a:xfrm>
        </p:spPr>
        <p:txBody>
          <a:bodyPr>
            <a:normAutofit/>
          </a:bodyPr>
          <a:lstStyle>
            <a:lvl1pPr marL="0" indent="0">
              <a:buFontTx/>
              <a:buNone/>
              <a:defRPr sz="2800">
                <a:solidFill>
                  <a:schemeClr val="bg1"/>
                </a:solidFill>
                <a:latin typeface="Arial" panose="020B0604020202020204" pitchFamily="34" charset="0"/>
                <a:cs typeface="Arial" panose="020B0604020202020204" pitchFamily="34" charset="0"/>
              </a:defRPr>
            </a:lvl1pPr>
            <a:lvl2pPr marL="266700" indent="0">
              <a:buFontTx/>
              <a:buNone/>
              <a:defRPr>
                <a:solidFill>
                  <a:schemeClr val="bg1"/>
                </a:solidFill>
              </a:defRPr>
            </a:lvl2pPr>
            <a:lvl3pPr marL="444500" indent="0">
              <a:buFontTx/>
              <a:buNone/>
              <a:defRPr>
                <a:solidFill>
                  <a:schemeClr val="bg1"/>
                </a:solidFill>
              </a:defRPr>
            </a:lvl3pPr>
            <a:lvl4pPr marL="622300" indent="0">
              <a:buFontTx/>
              <a:buNone/>
              <a:defRPr>
                <a:solidFill>
                  <a:schemeClr val="bg1"/>
                </a:solidFill>
              </a:defRPr>
            </a:lvl4pPr>
            <a:lvl5pPr marL="812800" indent="0">
              <a:buFontTx/>
              <a:buNone/>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192923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us, streck">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40DF3B79-C0F3-4908-B6F2-792E7A417858}"/>
              </a:ext>
            </a:extLst>
          </p:cNvPr>
          <p:cNvSpPr>
            <a:spLocks noGrp="1"/>
          </p:cNvSpPr>
          <p:nvPr>
            <p:ph type="pic" sz="quarter" idx="13"/>
          </p:nvPr>
        </p:nvSpPr>
        <p:spPr>
          <a:xfrm>
            <a:off x="564241" y="1671692"/>
            <a:ext cx="3552374" cy="3552374"/>
          </a:xfrm>
          <a:custGeom>
            <a:avLst/>
            <a:gdLst>
              <a:gd name="connsiteX0" fmla="*/ 1538515 w 3077030"/>
              <a:gd name="connsiteY0" fmla="*/ 0 h 3077030"/>
              <a:gd name="connsiteX1" fmla="*/ 3077030 w 3077030"/>
              <a:gd name="connsiteY1" fmla="*/ 1538515 h 3077030"/>
              <a:gd name="connsiteX2" fmla="*/ 1538515 w 3077030"/>
              <a:gd name="connsiteY2" fmla="*/ 3077030 h 3077030"/>
              <a:gd name="connsiteX3" fmla="*/ 0 w 3077030"/>
              <a:gd name="connsiteY3" fmla="*/ 1538515 h 3077030"/>
              <a:gd name="connsiteX4" fmla="*/ 1538515 w 3077030"/>
              <a:gd name="connsiteY4" fmla="*/ 0 h 307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30" h="3077030">
                <a:moveTo>
                  <a:pt x="1538515" y="0"/>
                </a:moveTo>
                <a:cubicBezTo>
                  <a:pt x="2388213" y="0"/>
                  <a:pt x="3077030" y="688817"/>
                  <a:pt x="3077030" y="1538515"/>
                </a:cubicBezTo>
                <a:cubicBezTo>
                  <a:pt x="3077030" y="2388213"/>
                  <a:pt x="2388213" y="3077030"/>
                  <a:pt x="1538515" y="3077030"/>
                </a:cubicBezTo>
                <a:cubicBezTo>
                  <a:pt x="688817" y="3077030"/>
                  <a:pt x="0" y="2388213"/>
                  <a:pt x="0" y="1538515"/>
                </a:cubicBezTo>
                <a:cubicBezTo>
                  <a:pt x="0" y="688817"/>
                  <a:pt x="688817" y="0"/>
                  <a:pt x="1538515" y="0"/>
                </a:cubicBezTo>
                <a:close/>
              </a:path>
            </a:pathLst>
          </a:custGeom>
          <a:solidFill>
            <a:schemeClr val="bg1"/>
          </a:solidFill>
        </p:spPr>
        <p:txBody>
          <a:bodyPr wrap="square">
            <a:noAutofit/>
          </a:bodyPr>
          <a:lstStyle>
            <a:lvl1pPr>
              <a:buNone/>
              <a:defRPr>
                <a:solidFill>
                  <a:srgbClr val="D22630"/>
                </a:solidFill>
              </a:defRPr>
            </a:lvl1pPr>
          </a:lstStyle>
          <a:p>
            <a:r>
              <a:rPr lang="sv-SE"/>
              <a:t>Klicka på ikonen för att lägga till en bild</a:t>
            </a:r>
            <a:endParaRPr lang="sv-SE" dirty="0"/>
          </a:p>
        </p:txBody>
      </p:sp>
      <p:sp>
        <p:nvSpPr>
          <p:cNvPr id="5" name="Rubrik 1">
            <a:extLst>
              <a:ext uri="{FF2B5EF4-FFF2-40B4-BE49-F238E27FC236}">
                <a16:creationId xmlns:a16="http://schemas.microsoft.com/office/drawing/2014/main" id="{5CE0868E-DE02-4D2E-81D4-E0BD437F07E6}"/>
              </a:ext>
            </a:extLst>
          </p:cNvPr>
          <p:cNvSpPr>
            <a:spLocks noGrp="1"/>
          </p:cNvSpPr>
          <p:nvPr>
            <p:ph type="title"/>
          </p:nvPr>
        </p:nvSpPr>
        <p:spPr>
          <a:xfrm>
            <a:off x="4688114" y="2575201"/>
            <a:ext cx="6665686" cy="1095506"/>
          </a:xfrm>
        </p:spPr>
        <p:txBody>
          <a:bodyPr/>
          <a:lstStyle>
            <a:lvl1pPr>
              <a:defRPr>
                <a:solidFill>
                  <a:srgbClr val="D22630"/>
                </a:solidFill>
              </a:defRPr>
            </a:lvl1pPr>
          </a:lstStyle>
          <a:p>
            <a:r>
              <a:rPr lang="sv-SE"/>
              <a:t>Klicka här för att ändra mall för rubrikformat</a:t>
            </a:r>
            <a:endParaRPr lang="sv-SE" dirty="0"/>
          </a:p>
        </p:txBody>
      </p:sp>
      <p:sp>
        <p:nvSpPr>
          <p:cNvPr id="6" name="Platshållare för text 12">
            <a:extLst>
              <a:ext uri="{FF2B5EF4-FFF2-40B4-BE49-F238E27FC236}">
                <a16:creationId xmlns:a16="http://schemas.microsoft.com/office/drawing/2014/main" id="{246DD292-D6B5-4124-8AC1-74E2DB698FAD}"/>
              </a:ext>
            </a:extLst>
          </p:cNvPr>
          <p:cNvSpPr>
            <a:spLocks noGrp="1"/>
          </p:cNvSpPr>
          <p:nvPr>
            <p:ph type="body" sz="quarter" idx="14"/>
          </p:nvPr>
        </p:nvSpPr>
        <p:spPr>
          <a:xfrm>
            <a:off x="4687888" y="3583445"/>
            <a:ext cx="6665912" cy="2719383"/>
          </a:xfrm>
        </p:spPr>
        <p:txBody>
          <a:bodyPr>
            <a:normAutofit/>
          </a:bodyPr>
          <a:lstStyle>
            <a:lvl1pPr marL="0" indent="0">
              <a:buFontTx/>
              <a:buNone/>
              <a:defRPr sz="2800">
                <a:solidFill>
                  <a:schemeClr val="tx1"/>
                </a:solidFill>
                <a:latin typeface="Arial" panose="020B0604020202020204" pitchFamily="34" charset="0"/>
                <a:cs typeface="Arial" panose="020B0604020202020204" pitchFamily="34" charset="0"/>
              </a:defRPr>
            </a:lvl1pPr>
            <a:lvl2pPr marL="266700" indent="0">
              <a:buFontTx/>
              <a:buNone/>
              <a:defRPr>
                <a:solidFill>
                  <a:schemeClr val="bg1"/>
                </a:solidFill>
              </a:defRPr>
            </a:lvl2pPr>
            <a:lvl3pPr marL="444500" indent="0">
              <a:buFontTx/>
              <a:buNone/>
              <a:defRPr>
                <a:solidFill>
                  <a:schemeClr val="bg1"/>
                </a:solidFill>
              </a:defRPr>
            </a:lvl3pPr>
            <a:lvl4pPr marL="622300" indent="0">
              <a:buFontTx/>
              <a:buNone/>
              <a:defRPr>
                <a:solidFill>
                  <a:schemeClr val="bg1"/>
                </a:solidFill>
              </a:defRPr>
            </a:lvl4pPr>
            <a:lvl5pPr marL="812800" indent="0">
              <a:buFontTx/>
              <a:buNone/>
              <a:defRPr>
                <a:solidFill>
                  <a:schemeClr val="bg1"/>
                </a:solidFill>
              </a:defRPr>
            </a:lvl5pPr>
          </a:lstStyle>
          <a:p>
            <a:pPr lvl="0"/>
            <a:r>
              <a:rPr lang="sv-SE"/>
              <a:t>Klicka här för att ändra format på bakgrundstexten</a:t>
            </a:r>
          </a:p>
        </p:txBody>
      </p:sp>
      <p:cxnSp>
        <p:nvCxnSpPr>
          <p:cNvPr id="8" name="Rak koppling 7">
            <a:extLst>
              <a:ext uri="{FF2B5EF4-FFF2-40B4-BE49-F238E27FC236}">
                <a16:creationId xmlns:a16="http://schemas.microsoft.com/office/drawing/2014/main" id="{A75F0245-2C2C-4A8A-A1FE-0A664F680591}"/>
              </a:ext>
            </a:extLst>
          </p:cNvPr>
          <p:cNvCxnSpPr/>
          <p:nvPr userDrawn="1"/>
        </p:nvCxnSpPr>
        <p:spPr>
          <a:xfrm>
            <a:off x="4773839" y="3454855"/>
            <a:ext cx="7599136" cy="0"/>
          </a:xfrm>
          <a:prstGeom prst="line">
            <a:avLst/>
          </a:prstGeom>
          <a:ln w="19050">
            <a:solidFill>
              <a:srgbClr val="D226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70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 ett fä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62C10C-BB7C-4B5D-B8F6-F8064CF5A3E3}"/>
              </a:ext>
            </a:extLst>
          </p:cNvPr>
          <p:cNvSpPr>
            <a:spLocks noGrp="1"/>
          </p:cNvSpPr>
          <p:nvPr>
            <p:ph type="title"/>
          </p:nvPr>
        </p:nvSpPr>
        <p:spPr/>
        <p:txBody>
          <a:bodyPr/>
          <a:lstStyle>
            <a:lvl1pPr>
              <a:defRPr/>
            </a:lvl1pPr>
          </a:lstStyle>
          <a:p>
            <a:endParaRPr lang="sv-SE" dirty="0"/>
          </a:p>
        </p:txBody>
      </p:sp>
      <p:sp>
        <p:nvSpPr>
          <p:cNvPr id="6" name="Platshållare för innehåll 2">
            <a:extLst>
              <a:ext uri="{FF2B5EF4-FFF2-40B4-BE49-F238E27FC236}">
                <a16:creationId xmlns:a16="http://schemas.microsoft.com/office/drawing/2014/main" id="{87D3BADD-30E2-4D31-A757-93424DF0C279}"/>
              </a:ext>
            </a:extLst>
          </p:cNvPr>
          <p:cNvSpPr>
            <a:spLocks noGrp="1"/>
          </p:cNvSpPr>
          <p:nvPr>
            <p:ph idx="1"/>
          </p:nvPr>
        </p:nvSpPr>
        <p:spPr>
          <a:xfrm>
            <a:off x="838200" y="1825625"/>
            <a:ext cx="10515600" cy="4351338"/>
          </a:xfrm>
        </p:spPr>
        <p:txBody>
          <a:bodyPr/>
          <a:lstStyle>
            <a:lvl1pPr>
              <a:buFont typeface="Arial" panose="020B0604020202020204" pitchFamily="34" charset="0"/>
              <a:buNone/>
              <a:defRPr/>
            </a:lvl1pPr>
          </a:lstStyle>
          <a:p>
            <a:pPr lvl="0"/>
            <a:endParaRPr lang="sv-SE" dirty="0"/>
          </a:p>
        </p:txBody>
      </p:sp>
    </p:spTree>
    <p:extLst>
      <p:ext uri="{BB962C8B-B14F-4D97-AF65-F5344CB8AC3E}">
        <p14:creationId xmlns:p14="http://schemas.microsoft.com/office/powerpoint/2010/main" val="264016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 två fä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374DF2-50EB-41A3-BAB8-75B5AFDCA8DA}"/>
              </a:ext>
            </a:extLst>
          </p:cNvPr>
          <p:cNvSpPr>
            <a:spLocks noGrp="1"/>
          </p:cNvSpPr>
          <p:nvPr>
            <p:ph type="title"/>
          </p:nvPr>
        </p:nvSpPr>
        <p:spPr/>
        <p:txBody>
          <a:bodyPr/>
          <a:lstStyle>
            <a:lvl1pPr>
              <a:defRPr/>
            </a:lvl1pPr>
          </a:lstStyle>
          <a:p>
            <a:endParaRPr lang="sv-SE" dirty="0"/>
          </a:p>
        </p:txBody>
      </p:sp>
      <p:sp>
        <p:nvSpPr>
          <p:cNvPr id="3" name="Platshållare för innehåll 2">
            <a:extLst>
              <a:ext uri="{FF2B5EF4-FFF2-40B4-BE49-F238E27FC236}">
                <a16:creationId xmlns:a16="http://schemas.microsoft.com/office/drawing/2014/main" id="{6675389E-EE91-460C-B515-01DCB2FB39E7}"/>
              </a:ext>
            </a:extLst>
          </p:cNvPr>
          <p:cNvSpPr>
            <a:spLocks noGrp="1"/>
          </p:cNvSpPr>
          <p:nvPr>
            <p:ph sz="half" idx="1"/>
          </p:nvPr>
        </p:nvSpPr>
        <p:spPr>
          <a:xfrm>
            <a:off x="838200" y="1825625"/>
            <a:ext cx="5181600" cy="4351338"/>
          </a:xfrm>
        </p:spPr>
        <p:txBody>
          <a:bodyPr/>
          <a:lstStyle/>
          <a:p>
            <a:pPr lvl="0"/>
            <a:endParaRPr lang="sv-SE" dirty="0"/>
          </a:p>
        </p:txBody>
      </p:sp>
      <p:sp>
        <p:nvSpPr>
          <p:cNvPr id="4" name="Platshållare för innehåll 3">
            <a:extLst>
              <a:ext uri="{FF2B5EF4-FFF2-40B4-BE49-F238E27FC236}">
                <a16:creationId xmlns:a16="http://schemas.microsoft.com/office/drawing/2014/main" id="{2F12DDCC-F46F-4E2D-BC71-E1323F208C80}"/>
              </a:ext>
            </a:extLst>
          </p:cNvPr>
          <p:cNvSpPr>
            <a:spLocks noGrp="1"/>
          </p:cNvSpPr>
          <p:nvPr>
            <p:ph sz="half" idx="2"/>
          </p:nvPr>
        </p:nvSpPr>
        <p:spPr>
          <a:xfrm>
            <a:off x="6172200" y="1825625"/>
            <a:ext cx="5181600" cy="4351338"/>
          </a:xfrm>
        </p:spPr>
        <p:txBody>
          <a:bodyPr/>
          <a:lstStyle>
            <a:lvl1pPr>
              <a:buNone/>
              <a:defRPr/>
            </a:lvl1pPr>
          </a:lstStyle>
          <a:p>
            <a:pPr lvl="0"/>
            <a:endParaRPr lang="sv-SE" dirty="0"/>
          </a:p>
        </p:txBody>
      </p:sp>
    </p:spTree>
    <p:extLst>
      <p:ext uri="{BB962C8B-B14F-4D97-AF65-F5344CB8AC3E}">
        <p14:creationId xmlns:p14="http://schemas.microsoft.com/office/powerpoint/2010/main" val="46461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v sida bild + lite tex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C03227A1-D92E-4418-A5AE-6B1279A3AF1E}"/>
              </a:ext>
            </a:extLst>
          </p:cNvPr>
          <p:cNvSpPr>
            <a:spLocks noGrp="1"/>
          </p:cNvSpPr>
          <p:nvPr>
            <p:ph type="title"/>
          </p:nvPr>
        </p:nvSpPr>
        <p:spPr>
          <a:xfrm>
            <a:off x="6388443" y="365125"/>
            <a:ext cx="4965357" cy="1425575"/>
          </a:xfrm>
        </p:spPr>
        <p:txBody>
          <a:bodyPr/>
          <a:lstStyle>
            <a:lvl1pPr>
              <a:defRPr/>
            </a:lvl1pPr>
          </a:lstStyle>
          <a:p>
            <a:endParaRPr lang="sv-SE" dirty="0"/>
          </a:p>
        </p:txBody>
      </p:sp>
      <p:sp>
        <p:nvSpPr>
          <p:cNvPr id="7" name="Platshållare för bild 6">
            <a:extLst>
              <a:ext uri="{FF2B5EF4-FFF2-40B4-BE49-F238E27FC236}">
                <a16:creationId xmlns:a16="http://schemas.microsoft.com/office/drawing/2014/main" id="{D639DBCF-8257-40D6-B31C-1CB8269B0820}"/>
              </a:ext>
            </a:extLst>
          </p:cNvPr>
          <p:cNvSpPr>
            <a:spLocks noGrp="1"/>
          </p:cNvSpPr>
          <p:nvPr>
            <p:ph type="pic" sz="quarter" idx="13"/>
          </p:nvPr>
        </p:nvSpPr>
        <p:spPr>
          <a:xfrm>
            <a:off x="0" y="0"/>
            <a:ext cx="6096000" cy="6858000"/>
          </a:xfrm>
        </p:spPr>
        <p:txBody>
          <a:bodyPr/>
          <a:lstStyle/>
          <a:p>
            <a:endParaRPr lang="sv-SE"/>
          </a:p>
        </p:txBody>
      </p:sp>
      <p:sp>
        <p:nvSpPr>
          <p:cNvPr id="11" name="textruta 10">
            <a:extLst>
              <a:ext uri="{FF2B5EF4-FFF2-40B4-BE49-F238E27FC236}">
                <a16:creationId xmlns:a16="http://schemas.microsoft.com/office/drawing/2014/main" id="{ACA21D95-BBB6-4569-BE52-1C87C54F9CC9}"/>
              </a:ext>
            </a:extLst>
          </p:cNvPr>
          <p:cNvSpPr txBox="1"/>
          <p:nvPr userDrawn="1"/>
        </p:nvSpPr>
        <p:spPr>
          <a:xfrm>
            <a:off x="117475" y="6487955"/>
            <a:ext cx="3228975" cy="246221"/>
          </a:xfrm>
          <a:prstGeom prst="rect">
            <a:avLst/>
          </a:prstGeom>
          <a:noFill/>
        </p:spPr>
        <p:txBody>
          <a:bodyPr wrap="square" rtlCol="0">
            <a:spAutoFit/>
          </a:bodyPr>
          <a:lstStyle/>
          <a:p>
            <a:endParaRPr lang="sv-SE" sz="1000" dirty="0">
              <a:latin typeface="Arial Black" panose="020B0A04020102020204" pitchFamily="34" charset="0"/>
              <a:cs typeface="Arial" panose="020B0604020202020204" pitchFamily="34" charset="0"/>
            </a:endParaRPr>
          </a:p>
        </p:txBody>
      </p:sp>
      <p:sp>
        <p:nvSpPr>
          <p:cNvPr id="13" name="Platshållare för text 12">
            <a:extLst>
              <a:ext uri="{FF2B5EF4-FFF2-40B4-BE49-F238E27FC236}">
                <a16:creationId xmlns:a16="http://schemas.microsoft.com/office/drawing/2014/main" id="{A0E329F2-F570-461E-96EC-04647262A9C5}"/>
              </a:ext>
            </a:extLst>
          </p:cNvPr>
          <p:cNvSpPr>
            <a:spLocks noGrp="1"/>
          </p:cNvSpPr>
          <p:nvPr>
            <p:ph type="body" sz="quarter" idx="14"/>
          </p:nvPr>
        </p:nvSpPr>
        <p:spPr>
          <a:xfrm>
            <a:off x="6388100" y="1790700"/>
            <a:ext cx="4965700" cy="4295775"/>
          </a:xfrm>
        </p:spPr>
        <p:txBody>
          <a:bodyPr>
            <a:normAutofit/>
          </a:bodyPr>
          <a:lstStyle>
            <a:lvl1pPr>
              <a:defRPr sz="2800"/>
            </a:lvl1pPr>
          </a:lstStyle>
          <a:p>
            <a:pPr lvl="0"/>
            <a:endParaRPr lang="sv-SE" dirty="0"/>
          </a:p>
        </p:txBody>
      </p:sp>
      <p:sp>
        <p:nvSpPr>
          <p:cNvPr id="6" name="Platshållare för text 2">
            <a:extLst>
              <a:ext uri="{FF2B5EF4-FFF2-40B4-BE49-F238E27FC236}">
                <a16:creationId xmlns:a16="http://schemas.microsoft.com/office/drawing/2014/main" id="{8358AD1D-713A-4579-8617-7D7AE1A4A2A2}"/>
              </a:ext>
            </a:extLst>
          </p:cNvPr>
          <p:cNvSpPr>
            <a:spLocks noGrp="1"/>
          </p:cNvSpPr>
          <p:nvPr>
            <p:ph type="body" sz="quarter" idx="15" hasCustomPrompt="1"/>
          </p:nvPr>
        </p:nvSpPr>
        <p:spPr>
          <a:xfrm>
            <a:off x="0" y="6596743"/>
            <a:ext cx="1782762" cy="261257"/>
          </a:xfrm>
        </p:spPr>
        <p:txBody>
          <a:bodyPr/>
          <a:lstStyle>
            <a:lvl1pPr algn="l">
              <a:buNone/>
              <a:defRPr sz="1000">
                <a:solidFill>
                  <a:schemeClr val="bg1"/>
                </a:solidFill>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2948476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EF54CD-7C39-4774-A95D-DC0634971747}"/>
              </a:ext>
            </a:extLst>
          </p:cNvPr>
          <p:cNvSpPr>
            <a:spLocks noGrp="1"/>
          </p:cNvSpPr>
          <p:nvPr>
            <p:ph type="title"/>
          </p:nvPr>
        </p:nvSpPr>
        <p:spPr/>
        <p:txBody>
          <a:bodyPr/>
          <a:lstStyle>
            <a:lvl1pPr>
              <a:defRPr/>
            </a:lvl1pPr>
          </a:lstStyle>
          <a:p>
            <a:endParaRPr lang="sv-SE" dirty="0"/>
          </a:p>
        </p:txBody>
      </p:sp>
    </p:spTree>
    <p:extLst>
      <p:ext uri="{BB962C8B-B14F-4D97-AF65-F5344CB8AC3E}">
        <p14:creationId xmlns:p14="http://schemas.microsoft.com/office/powerpoint/2010/main" val="3550484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utan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02F7A9-2596-44DF-B931-3B8C7789A1F0}"/>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354962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as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31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95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bild, lite text">
    <p:spTree>
      <p:nvGrpSpPr>
        <p:cNvPr id="1" name=""/>
        <p:cNvGrpSpPr/>
        <p:nvPr/>
      </p:nvGrpSpPr>
      <p:grpSpPr>
        <a:xfrm>
          <a:off x="0" y="0"/>
          <a:ext cx="0" cy="0"/>
          <a:chOff x="0" y="0"/>
          <a:chExt cx="0" cy="0"/>
        </a:xfrm>
      </p:grpSpPr>
      <p:sp>
        <p:nvSpPr>
          <p:cNvPr id="15" name="Platshållare för bild 6">
            <a:extLst>
              <a:ext uri="{FF2B5EF4-FFF2-40B4-BE49-F238E27FC236}">
                <a16:creationId xmlns:a16="http://schemas.microsoft.com/office/drawing/2014/main" id="{AC6156BB-B23D-4F18-AB11-CD62A4672D09}"/>
              </a:ext>
            </a:extLst>
          </p:cNvPr>
          <p:cNvSpPr>
            <a:spLocks noGrp="1"/>
          </p:cNvSpPr>
          <p:nvPr>
            <p:ph type="pic" sz="quarter" idx="13"/>
          </p:nvPr>
        </p:nvSpPr>
        <p:spPr>
          <a:xfrm>
            <a:off x="0" y="0"/>
            <a:ext cx="12192000" cy="6858000"/>
          </a:xfrm>
          <a:solidFill>
            <a:schemeClr val="bg1">
              <a:lumMod val="95000"/>
            </a:schemeClr>
          </a:solidFill>
        </p:spPr>
        <p:txBody>
          <a:bodyPr/>
          <a:lstStyle>
            <a:lvl1pPr>
              <a:buNone/>
              <a:defRPr/>
            </a:lvl1pPr>
          </a:lstStyle>
          <a:p>
            <a:endParaRPr lang="sv-SE" dirty="0"/>
          </a:p>
        </p:txBody>
      </p:sp>
      <p:sp>
        <p:nvSpPr>
          <p:cNvPr id="19" name="Platshållare för text 10">
            <a:extLst>
              <a:ext uri="{FF2B5EF4-FFF2-40B4-BE49-F238E27FC236}">
                <a16:creationId xmlns:a16="http://schemas.microsoft.com/office/drawing/2014/main" id="{0F2246CB-BD55-4073-8AC1-E8A6C7CE3B21}"/>
              </a:ext>
            </a:extLst>
          </p:cNvPr>
          <p:cNvSpPr>
            <a:spLocks noGrp="1"/>
          </p:cNvSpPr>
          <p:nvPr>
            <p:ph type="body" sz="quarter" idx="14"/>
          </p:nvPr>
        </p:nvSpPr>
        <p:spPr>
          <a:xfrm>
            <a:off x="630195" y="345988"/>
            <a:ext cx="3719383" cy="6141308"/>
          </a:xfrm>
          <a:custGeom>
            <a:avLst/>
            <a:gdLst>
              <a:gd name="connsiteX0" fmla="*/ 0 w 3719383"/>
              <a:gd name="connsiteY0" fmla="*/ 0 h 6141308"/>
              <a:gd name="connsiteX1" fmla="*/ 3719383 w 3719383"/>
              <a:gd name="connsiteY1" fmla="*/ 0 h 6141308"/>
              <a:gd name="connsiteX2" fmla="*/ 3719383 w 3719383"/>
              <a:gd name="connsiteY2" fmla="*/ 6141308 h 6141308"/>
              <a:gd name="connsiteX3" fmla="*/ 0 w 3719383"/>
              <a:gd name="connsiteY3" fmla="*/ 6141308 h 6141308"/>
            </a:gdLst>
            <a:ahLst/>
            <a:cxnLst>
              <a:cxn ang="0">
                <a:pos x="connsiteX0" y="connsiteY0"/>
              </a:cxn>
              <a:cxn ang="0">
                <a:pos x="connsiteX1" y="connsiteY1"/>
              </a:cxn>
              <a:cxn ang="0">
                <a:pos x="connsiteX2" y="connsiteY2"/>
              </a:cxn>
              <a:cxn ang="0">
                <a:pos x="connsiteX3" y="connsiteY3"/>
              </a:cxn>
            </a:cxnLst>
            <a:rect l="l" t="t" r="r" b="b"/>
            <a:pathLst>
              <a:path w="3719383" h="6141308">
                <a:moveTo>
                  <a:pt x="0" y="0"/>
                </a:moveTo>
                <a:lnTo>
                  <a:pt x="3719383" y="0"/>
                </a:lnTo>
                <a:lnTo>
                  <a:pt x="3719383" y="6141308"/>
                </a:lnTo>
                <a:lnTo>
                  <a:pt x="0" y="6141308"/>
                </a:lnTo>
                <a:close/>
              </a:path>
            </a:pathLst>
          </a:custGeom>
          <a:solidFill>
            <a:schemeClr val="bg1"/>
          </a:solidFill>
        </p:spPr>
        <p:txBody>
          <a:bodyPr wrap="square" lIns="360000" tIns="1656000" rIns="360000" bIns="360000">
            <a:noAutofit/>
          </a:bodyPr>
          <a:lstStyle>
            <a:lvl1pPr marL="0" indent="0">
              <a:lnSpc>
                <a:spcPct val="100000"/>
              </a:lnSpc>
              <a:spcBef>
                <a:spcPts val="0"/>
              </a:spcBef>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endParaRPr lang="sv-SE" dirty="0"/>
          </a:p>
        </p:txBody>
      </p:sp>
      <p:sp>
        <p:nvSpPr>
          <p:cNvPr id="20" name="Rubrik 1">
            <a:extLst>
              <a:ext uri="{FF2B5EF4-FFF2-40B4-BE49-F238E27FC236}">
                <a16:creationId xmlns:a16="http://schemas.microsoft.com/office/drawing/2014/main" id="{CC26D969-F4F8-42D9-B241-8FC6C69E2211}"/>
              </a:ext>
            </a:extLst>
          </p:cNvPr>
          <p:cNvSpPr>
            <a:spLocks noGrp="1"/>
          </p:cNvSpPr>
          <p:nvPr>
            <p:ph type="title"/>
          </p:nvPr>
        </p:nvSpPr>
        <p:spPr>
          <a:xfrm>
            <a:off x="873124" y="660614"/>
            <a:ext cx="3013075" cy="1184061"/>
          </a:xfrm>
        </p:spPr>
        <p:txBody>
          <a:bodyPr anchor="b">
            <a:normAutofit/>
          </a:bodyPr>
          <a:lstStyle>
            <a:lvl1pPr>
              <a:defRPr sz="2800"/>
            </a:lvl1pPr>
          </a:lstStyle>
          <a:p>
            <a:endParaRPr lang="sv-SE" dirty="0"/>
          </a:p>
        </p:txBody>
      </p:sp>
      <p:sp>
        <p:nvSpPr>
          <p:cNvPr id="3" name="Platshållare för text 2">
            <a:extLst>
              <a:ext uri="{FF2B5EF4-FFF2-40B4-BE49-F238E27FC236}">
                <a16:creationId xmlns:a16="http://schemas.microsoft.com/office/drawing/2014/main" id="{799F19FE-3641-4997-AB9C-A92761A745E0}"/>
              </a:ext>
            </a:extLst>
          </p:cNvPr>
          <p:cNvSpPr>
            <a:spLocks noGrp="1"/>
          </p:cNvSpPr>
          <p:nvPr>
            <p:ph type="body" sz="quarter" idx="15" hasCustomPrompt="1"/>
          </p:nvPr>
        </p:nvSpPr>
        <p:spPr>
          <a:xfrm>
            <a:off x="10409238" y="6596743"/>
            <a:ext cx="1782762" cy="261257"/>
          </a:xfrm>
        </p:spPr>
        <p:txBody>
          <a:bodyPr/>
          <a:lstStyle>
            <a:lvl1pPr algn="r">
              <a:buNone/>
              <a:defRPr sz="1000">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106604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7F04AD-DE27-4D2A-9FBD-0E6CABECF1C2}"/>
              </a:ext>
            </a:extLst>
          </p:cNvPr>
          <p:cNvSpPr>
            <a:spLocks noGrp="1"/>
          </p:cNvSpPr>
          <p:nvPr>
            <p:ph type="ctrTitle"/>
          </p:nvPr>
        </p:nvSpPr>
        <p:spPr>
          <a:xfrm>
            <a:off x="1524000" y="1024395"/>
            <a:ext cx="9144000" cy="2387600"/>
          </a:xfrm>
        </p:spPr>
        <p:txBody>
          <a:bodyPr anchor="b"/>
          <a:lstStyle>
            <a:lvl1pPr algn="ctr">
              <a:defRPr sz="5000"/>
            </a:lvl1pPr>
          </a:lstStyle>
          <a:p>
            <a:r>
              <a:rPr lang="sv-SE"/>
              <a:t>Klicka här för att ändra mall för rubrikformat</a:t>
            </a:r>
            <a:endParaRPr lang="sv-SE" dirty="0"/>
          </a:p>
        </p:txBody>
      </p:sp>
      <p:cxnSp>
        <p:nvCxnSpPr>
          <p:cNvPr id="7" name="Rak koppling 6">
            <a:extLst>
              <a:ext uri="{FF2B5EF4-FFF2-40B4-BE49-F238E27FC236}">
                <a16:creationId xmlns:a16="http://schemas.microsoft.com/office/drawing/2014/main" id="{AC33D914-6049-4EFC-BFEC-E7C348DC9D70}"/>
              </a:ext>
            </a:extLst>
          </p:cNvPr>
          <p:cNvCxnSpPr>
            <a:cxnSpLocks/>
          </p:cNvCxnSpPr>
          <p:nvPr userDrawn="1"/>
        </p:nvCxnSpPr>
        <p:spPr>
          <a:xfrm flipV="1">
            <a:off x="1836896" y="3419457"/>
            <a:ext cx="8518208" cy="9543"/>
          </a:xfrm>
          <a:prstGeom prst="line">
            <a:avLst/>
          </a:prstGeom>
          <a:ln w="19050">
            <a:solidFill>
              <a:srgbClr val="D22630"/>
            </a:solidFill>
          </a:ln>
        </p:spPr>
        <p:style>
          <a:lnRef idx="1">
            <a:schemeClr val="accent1"/>
          </a:lnRef>
          <a:fillRef idx="0">
            <a:schemeClr val="accent1"/>
          </a:fillRef>
          <a:effectRef idx="0">
            <a:schemeClr val="accent1"/>
          </a:effectRef>
          <a:fontRef idx="minor">
            <a:schemeClr val="tx1"/>
          </a:fontRef>
        </p:style>
      </p:cxnSp>
      <p:sp>
        <p:nvSpPr>
          <p:cNvPr id="8" name="Underrubrik 2">
            <a:extLst>
              <a:ext uri="{FF2B5EF4-FFF2-40B4-BE49-F238E27FC236}">
                <a16:creationId xmlns:a16="http://schemas.microsoft.com/office/drawing/2014/main" id="{21A29282-0A79-4B88-B531-96E079045380}"/>
              </a:ext>
            </a:extLst>
          </p:cNvPr>
          <p:cNvSpPr>
            <a:spLocks noGrp="1"/>
          </p:cNvSpPr>
          <p:nvPr>
            <p:ph type="subTitle" idx="1" hasCustomPrompt="1"/>
          </p:nvPr>
        </p:nvSpPr>
        <p:spPr>
          <a:xfrm>
            <a:off x="1747092" y="3567115"/>
            <a:ext cx="5037433" cy="106203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a:t>
            </a:r>
          </a:p>
        </p:txBody>
      </p:sp>
      <p:sp>
        <p:nvSpPr>
          <p:cNvPr id="9" name="Platshållare för text 10">
            <a:extLst>
              <a:ext uri="{FF2B5EF4-FFF2-40B4-BE49-F238E27FC236}">
                <a16:creationId xmlns:a16="http://schemas.microsoft.com/office/drawing/2014/main" id="{457B4B30-0006-4C95-98C8-CA48EB4FF5C4}"/>
              </a:ext>
            </a:extLst>
          </p:cNvPr>
          <p:cNvSpPr>
            <a:spLocks noGrp="1"/>
          </p:cNvSpPr>
          <p:nvPr>
            <p:ph type="body" sz="quarter" idx="10" hasCustomPrompt="1"/>
          </p:nvPr>
        </p:nvSpPr>
        <p:spPr>
          <a:xfrm>
            <a:off x="7225685" y="3567125"/>
            <a:ext cx="3227388" cy="350837"/>
          </a:xfrm>
        </p:spPr>
        <p:txBody>
          <a:bodyPr/>
          <a:lstStyle>
            <a:lvl1pPr algn="r">
              <a:buNone/>
              <a:defRPr sz="2000"/>
            </a:lvl1pPr>
          </a:lstStyle>
          <a:p>
            <a:pPr lvl="0"/>
            <a:r>
              <a:rPr lang="sv-SE" dirty="0"/>
              <a:t>Datum</a:t>
            </a:r>
          </a:p>
        </p:txBody>
      </p:sp>
    </p:spTree>
    <p:extLst>
      <p:ext uri="{BB962C8B-B14F-4D97-AF65-F5344CB8AC3E}">
        <p14:creationId xmlns:p14="http://schemas.microsoft.com/office/powerpoint/2010/main" val="691595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Liten 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378D31-A635-4105-90EA-160C3994D7BA}"/>
              </a:ext>
            </a:extLst>
          </p:cNvPr>
          <p:cNvSpPr>
            <a:spLocks noGrp="1"/>
          </p:cNvSpPr>
          <p:nvPr>
            <p:ph type="title"/>
          </p:nvPr>
        </p:nvSpPr>
        <p:spPr>
          <a:xfrm>
            <a:off x="839788" y="457200"/>
            <a:ext cx="3932237" cy="1600200"/>
          </a:xfrm>
        </p:spPr>
        <p:txBody>
          <a:bodyPr anchor="b"/>
          <a:lstStyle>
            <a:lvl1pPr>
              <a:defRPr sz="2800"/>
            </a:lvl1pPr>
          </a:lstStyle>
          <a:p>
            <a:endParaRPr lang="sv-SE" dirty="0"/>
          </a:p>
        </p:txBody>
      </p:sp>
      <p:sp>
        <p:nvSpPr>
          <p:cNvPr id="3" name="Platshållare för bild 2">
            <a:extLst>
              <a:ext uri="{FF2B5EF4-FFF2-40B4-BE49-F238E27FC236}">
                <a16:creationId xmlns:a16="http://schemas.microsoft.com/office/drawing/2014/main" id="{903D5C8B-1D55-4F32-BB52-365B5E59F8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A9D5709-1D84-4195-830A-A1990650FB31}"/>
              </a:ext>
            </a:extLst>
          </p:cNvPr>
          <p:cNvSpPr>
            <a:spLocks noGrp="1"/>
          </p:cNvSpPr>
          <p:nvPr>
            <p:ph type="body" sz="half" idx="2"/>
          </p:nvPr>
        </p:nvSpPr>
        <p:spPr>
          <a:xfrm>
            <a:off x="839788" y="2057400"/>
            <a:ext cx="3932237" cy="3811588"/>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8" name="textruta 7">
            <a:extLst>
              <a:ext uri="{FF2B5EF4-FFF2-40B4-BE49-F238E27FC236}">
                <a16:creationId xmlns:a16="http://schemas.microsoft.com/office/drawing/2014/main" id="{2B737C5F-939E-4FDF-9331-5CD3B5E4D79C}"/>
              </a:ext>
            </a:extLst>
          </p:cNvPr>
          <p:cNvSpPr txBox="1"/>
          <p:nvPr userDrawn="1"/>
        </p:nvSpPr>
        <p:spPr>
          <a:xfrm>
            <a:off x="698500" y="5945030"/>
            <a:ext cx="3228975" cy="246221"/>
          </a:xfrm>
          <a:prstGeom prst="rect">
            <a:avLst/>
          </a:prstGeom>
          <a:noFill/>
        </p:spPr>
        <p:txBody>
          <a:bodyPr wrap="square" rtlCol="0">
            <a:spAutoFit/>
          </a:bodyPr>
          <a:lstStyle/>
          <a:p>
            <a:endParaRPr lang="sv-SE" sz="10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76026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gram utan bakgrund med text">
    <p:spTree>
      <p:nvGrpSpPr>
        <p:cNvPr id="1" name=""/>
        <p:cNvGrpSpPr/>
        <p:nvPr/>
      </p:nvGrpSpPr>
      <p:grpSpPr>
        <a:xfrm>
          <a:off x="0" y="0"/>
          <a:ext cx="0" cy="0"/>
          <a:chOff x="0" y="0"/>
          <a:chExt cx="0" cy="0"/>
        </a:xfrm>
      </p:grpSpPr>
      <p:sp>
        <p:nvSpPr>
          <p:cNvPr id="4" name="Rubrik 4">
            <a:extLst>
              <a:ext uri="{FF2B5EF4-FFF2-40B4-BE49-F238E27FC236}">
                <a16:creationId xmlns:a16="http://schemas.microsoft.com/office/drawing/2014/main" id="{BA64DBAE-47F5-456F-9938-500273FF2CBF}"/>
              </a:ext>
            </a:extLst>
          </p:cNvPr>
          <p:cNvSpPr>
            <a:spLocks noGrp="1"/>
          </p:cNvSpPr>
          <p:nvPr>
            <p:ph type="title"/>
          </p:nvPr>
        </p:nvSpPr>
        <p:spPr>
          <a:xfrm>
            <a:off x="6388444" y="365125"/>
            <a:ext cx="5213008" cy="1325563"/>
          </a:xfrm>
        </p:spPr>
        <p:txBody>
          <a:bodyPr/>
          <a:lstStyle>
            <a:lvl1pPr>
              <a:defRPr/>
            </a:lvl1pPr>
          </a:lstStyle>
          <a:p>
            <a:endParaRPr lang="sv-SE" dirty="0"/>
          </a:p>
        </p:txBody>
      </p:sp>
      <p:sp>
        <p:nvSpPr>
          <p:cNvPr id="7" name="textruta 6">
            <a:extLst>
              <a:ext uri="{FF2B5EF4-FFF2-40B4-BE49-F238E27FC236}">
                <a16:creationId xmlns:a16="http://schemas.microsoft.com/office/drawing/2014/main" id="{9F5B57CA-864E-4580-8D98-086D7F373D16}"/>
              </a:ext>
            </a:extLst>
          </p:cNvPr>
          <p:cNvSpPr txBox="1"/>
          <p:nvPr userDrawn="1"/>
        </p:nvSpPr>
        <p:spPr>
          <a:xfrm>
            <a:off x="0" y="6608604"/>
            <a:ext cx="3228975" cy="246221"/>
          </a:xfrm>
          <a:prstGeom prst="rect">
            <a:avLst/>
          </a:prstGeom>
          <a:noFill/>
        </p:spPr>
        <p:txBody>
          <a:bodyPr wrap="square" rtlCol="0">
            <a:spAutoFit/>
          </a:bodyPr>
          <a:lstStyle/>
          <a:p>
            <a:endParaRPr lang="sv-SE" sz="1000" dirty="0">
              <a:latin typeface="Arial Black" panose="020B0A04020102020204" pitchFamily="34" charset="0"/>
              <a:cs typeface="Arial" panose="020B0604020202020204" pitchFamily="34" charset="0"/>
            </a:endParaRPr>
          </a:p>
        </p:txBody>
      </p:sp>
      <p:sp>
        <p:nvSpPr>
          <p:cNvPr id="10" name="Platshållare för text 3">
            <a:extLst>
              <a:ext uri="{FF2B5EF4-FFF2-40B4-BE49-F238E27FC236}">
                <a16:creationId xmlns:a16="http://schemas.microsoft.com/office/drawing/2014/main" id="{7135CE07-9FA1-4C19-9D65-595CF41F6294}"/>
              </a:ext>
            </a:extLst>
          </p:cNvPr>
          <p:cNvSpPr>
            <a:spLocks noGrp="1"/>
          </p:cNvSpPr>
          <p:nvPr>
            <p:ph type="body" sz="half" idx="2"/>
          </p:nvPr>
        </p:nvSpPr>
        <p:spPr>
          <a:xfrm>
            <a:off x="6388444" y="1690687"/>
            <a:ext cx="5213008" cy="4433887"/>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4" name="Platshållare för diagram 13">
            <a:extLst>
              <a:ext uri="{FF2B5EF4-FFF2-40B4-BE49-F238E27FC236}">
                <a16:creationId xmlns:a16="http://schemas.microsoft.com/office/drawing/2014/main" id="{55D395CB-52B7-4296-9FE3-C103CDC54437}"/>
              </a:ext>
            </a:extLst>
          </p:cNvPr>
          <p:cNvSpPr>
            <a:spLocks noGrp="1"/>
          </p:cNvSpPr>
          <p:nvPr>
            <p:ph type="chart" sz="quarter" idx="16"/>
          </p:nvPr>
        </p:nvSpPr>
        <p:spPr>
          <a:xfrm>
            <a:off x="736600" y="733425"/>
            <a:ext cx="4622800" cy="5391150"/>
          </a:xfrm>
          <a:solidFill>
            <a:schemeClr val="bg1"/>
          </a:solidFill>
        </p:spPr>
        <p:txBody>
          <a:bodyPr/>
          <a:lstStyle/>
          <a:p>
            <a:endParaRPr lang="sv-SE" dirty="0"/>
          </a:p>
        </p:txBody>
      </p:sp>
      <p:sp>
        <p:nvSpPr>
          <p:cNvPr id="8" name="Platshållare för text 2">
            <a:extLst>
              <a:ext uri="{FF2B5EF4-FFF2-40B4-BE49-F238E27FC236}">
                <a16:creationId xmlns:a16="http://schemas.microsoft.com/office/drawing/2014/main" id="{5973854C-3DC5-4F4D-94FF-0E9E5CF95664}"/>
              </a:ext>
            </a:extLst>
          </p:cNvPr>
          <p:cNvSpPr>
            <a:spLocks noGrp="1"/>
          </p:cNvSpPr>
          <p:nvPr>
            <p:ph type="body" sz="quarter" idx="15" hasCustomPrompt="1"/>
          </p:nvPr>
        </p:nvSpPr>
        <p:spPr>
          <a:xfrm>
            <a:off x="0" y="6596743"/>
            <a:ext cx="3228974" cy="246221"/>
          </a:xfrm>
        </p:spPr>
        <p:txBody>
          <a:bodyPr/>
          <a:lstStyle>
            <a:lvl1pPr algn="l">
              <a:buNone/>
              <a:defRPr sz="1000">
                <a:solidFill>
                  <a:schemeClr val="bg1"/>
                </a:solidFill>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2003432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 på bakgrund med text">
    <p:spTree>
      <p:nvGrpSpPr>
        <p:cNvPr id="1" name=""/>
        <p:cNvGrpSpPr/>
        <p:nvPr/>
      </p:nvGrpSpPr>
      <p:grpSpPr>
        <a:xfrm>
          <a:off x="0" y="0"/>
          <a:ext cx="0" cy="0"/>
          <a:chOff x="0" y="0"/>
          <a:chExt cx="0" cy="0"/>
        </a:xfrm>
      </p:grpSpPr>
      <p:sp>
        <p:nvSpPr>
          <p:cNvPr id="16" name="Platshållare för bild 15">
            <a:extLst>
              <a:ext uri="{FF2B5EF4-FFF2-40B4-BE49-F238E27FC236}">
                <a16:creationId xmlns:a16="http://schemas.microsoft.com/office/drawing/2014/main" id="{5D0FDF60-F620-4E84-B944-D02739CE694D}"/>
              </a:ext>
            </a:extLst>
          </p:cNvPr>
          <p:cNvSpPr>
            <a:spLocks noGrp="1"/>
          </p:cNvSpPr>
          <p:nvPr>
            <p:ph type="pic" sz="quarter" idx="17"/>
          </p:nvPr>
        </p:nvSpPr>
        <p:spPr>
          <a:xfrm>
            <a:off x="0" y="0"/>
            <a:ext cx="6096000" cy="6858000"/>
          </a:xfrm>
        </p:spPr>
        <p:txBody>
          <a:bodyPr/>
          <a:lstStyle/>
          <a:p>
            <a:endParaRPr lang="sv-SE"/>
          </a:p>
        </p:txBody>
      </p:sp>
      <p:sp>
        <p:nvSpPr>
          <p:cNvPr id="4" name="Rubrik 4">
            <a:extLst>
              <a:ext uri="{FF2B5EF4-FFF2-40B4-BE49-F238E27FC236}">
                <a16:creationId xmlns:a16="http://schemas.microsoft.com/office/drawing/2014/main" id="{BA64DBAE-47F5-456F-9938-500273FF2CBF}"/>
              </a:ext>
            </a:extLst>
          </p:cNvPr>
          <p:cNvSpPr>
            <a:spLocks noGrp="1"/>
          </p:cNvSpPr>
          <p:nvPr>
            <p:ph type="title"/>
          </p:nvPr>
        </p:nvSpPr>
        <p:spPr>
          <a:xfrm>
            <a:off x="6388444" y="365125"/>
            <a:ext cx="5213008" cy="1325563"/>
          </a:xfrm>
        </p:spPr>
        <p:txBody>
          <a:bodyPr/>
          <a:lstStyle>
            <a:lvl1pPr>
              <a:defRPr/>
            </a:lvl1pPr>
          </a:lstStyle>
          <a:p>
            <a:endParaRPr lang="sv-SE" dirty="0"/>
          </a:p>
        </p:txBody>
      </p:sp>
      <p:sp>
        <p:nvSpPr>
          <p:cNvPr id="7" name="textruta 6">
            <a:extLst>
              <a:ext uri="{FF2B5EF4-FFF2-40B4-BE49-F238E27FC236}">
                <a16:creationId xmlns:a16="http://schemas.microsoft.com/office/drawing/2014/main" id="{9F5B57CA-864E-4580-8D98-086D7F373D16}"/>
              </a:ext>
            </a:extLst>
          </p:cNvPr>
          <p:cNvSpPr txBox="1"/>
          <p:nvPr userDrawn="1"/>
        </p:nvSpPr>
        <p:spPr>
          <a:xfrm>
            <a:off x="0" y="6608604"/>
            <a:ext cx="3228975" cy="246221"/>
          </a:xfrm>
          <a:prstGeom prst="rect">
            <a:avLst/>
          </a:prstGeom>
          <a:noFill/>
        </p:spPr>
        <p:txBody>
          <a:bodyPr wrap="square" rtlCol="0">
            <a:spAutoFit/>
          </a:bodyPr>
          <a:lstStyle/>
          <a:p>
            <a:endParaRPr lang="sv-SE" sz="1000" dirty="0">
              <a:latin typeface="Arial Black" panose="020B0A04020102020204" pitchFamily="34" charset="0"/>
              <a:cs typeface="Arial" panose="020B0604020202020204" pitchFamily="34" charset="0"/>
            </a:endParaRPr>
          </a:p>
        </p:txBody>
      </p:sp>
      <p:sp>
        <p:nvSpPr>
          <p:cNvPr id="10" name="Platshållare för text 3">
            <a:extLst>
              <a:ext uri="{FF2B5EF4-FFF2-40B4-BE49-F238E27FC236}">
                <a16:creationId xmlns:a16="http://schemas.microsoft.com/office/drawing/2014/main" id="{7135CE07-9FA1-4C19-9D65-595CF41F6294}"/>
              </a:ext>
            </a:extLst>
          </p:cNvPr>
          <p:cNvSpPr>
            <a:spLocks noGrp="1"/>
          </p:cNvSpPr>
          <p:nvPr>
            <p:ph type="body" sz="half" idx="2"/>
          </p:nvPr>
        </p:nvSpPr>
        <p:spPr>
          <a:xfrm>
            <a:off x="6388444" y="1690687"/>
            <a:ext cx="5213008" cy="4433887"/>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4" name="Platshållare för diagram 13">
            <a:extLst>
              <a:ext uri="{FF2B5EF4-FFF2-40B4-BE49-F238E27FC236}">
                <a16:creationId xmlns:a16="http://schemas.microsoft.com/office/drawing/2014/main" id="{55D395CB-52B7-4296-9FE3-C103CDC54437}"/>
              </a:ext>
            </a:extLst>
          </p:cNvPr>
          <p:cNvSpPr>
            <a:spLocks noGrp="1"/>
          </p:cNvSpPr>
          <p:nvPr>
            <p:ph type="chart" sz="quarter" idx="16"/>
          </p:nvPr>
        </p:nvSpPr>
        <p:spPr>
          <a:xfrm>
            <a:off x="736600" y="733425"/>
            <a:ext cx="4622800" cy="5391150"/>
          </a:xfrm>
          <a:solidFill>
            <a:schemeClr val="bg1"/>
          </a:solidFill>
        </p:spPr>
        <p:txBody>
          <a:bodyPr/>
          <a:lstStyle/>
          <a:p>
            <a:endParaRPr lang="sv-SE"/>
          </a:p>
        </p:txBody>
      </p:sp>
      <p:sp>
        <p:nvSpPr>
          <p:cNvPr id="8" name="Platshållare för text 2">
            <a:extLst>
              <a:ext uri="{FF2B5EF4-FFF2-40B4-BE49-F238E27FC236}">
                <a16:creationId xmlns:a16="http://schemas.microsoft.com/office/drawing/2014/main" id="{5973854C-3DC5-4F4D-94FF-0E9E5CF95664}"/>
              </a:ext>
            </a:extLst>
          </p:cNvPr>
          <p:cNvSpPr>
            <a:spLocks noGrp="1"/>
          </p:cNvSpPr>
          <p:nvPr>
            <p:ph type="body" sz="quarter" idx="15" hasCustomPrompt="1"/>
          </p:nvPr>
        </p:nvSpPr>
        <p:spPr>
          <a:xfrm>
            <a:off x="0" y="6596743"/>
            <a:ext cx="3228974" cy="246221"/>
          </a:xfrm>
        </p:spPr>
        <p:txBody>
          <a:bodyPr/>
          <a:lstStyle>
            <a:lvl1pPr algn="l">
              <a:buNone/>
              <a:defRPr sz="1000">
                <a:solidFill>
                  <a:schemeClr val="bg1"/>
                </a:solidFill>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492655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ption 1 ">
    <p:spTree>
      <p:nvGrpSpPr>
        <p:cNvPr id="1" name=""/>
        <p:cNvGrpSpPr/>
        <p:nvPr/>
      </p:nvGrpSpPr>
      <p:grpSpPr>
        <a:xfrm>
          <a:off x="0" y="0"/>
          <a:ext cx="0" cy="0"/>
          <a:chOff x="0" y="0"/>
          <a:chExt cx="0" cy="0"/>
        </a:xfrm>
      </p:grpSpPr>
      <p:sp>
        <p:nvSpPr>
          <p:cNvPr id="15" name="Picture Placeholder 9"/>
          <p:cNvSpPr>
            <a:spLocks noGrp="1"/>
          </p:cNvSpPr>
          <p:nvPr>
            <p:ph type="pic" sz="quarter" idx="10" hasCustomPrompt="1"/>
          </p:nvPr>
        </p:nvSpPr>
        <p:spPr>
          <a:xfrm>
            <a:off x="478800" y="1692000"/>
            <a:ext cx="5382919" cy="3599999"/>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p:cNvSpPr>
            <a:spLocks noGrp="1"/>
          </p:cNvSpPr>
          <p:nvPr>
            <p:ph type="subTitle" idx="1" hasCustomPrompt="1"/>
          </p:nvPr>
        </p:nvSpPr>
        <p:spPr>
          <a:xfrm>
            <a:off x="6240016" y="2556000"/>
            <a:ext cx="5951983" cy="3609304"/>
          </a:xfrm>
          <a:prstGeom prst="rect">
            <a:avLst/>
          </a:prstGeom>
        </p:spPr>
        <p:txBody>
          <a:bodyPr lIns="0" tIns="0" rIns="540000" anchor="t" anchorCtr="0"/>
          <a:lstStyle>
            <a:lvl1pPr marL="162000" indent="-180000" algn="l">
              <a:buClr>
                <a:srgbClr val="5792C9"/>
              </a:buClr>
              <a:buFont typeface="Wingdings" charset="2"/>
              <a:buChar char="§"/>
              <a:defRPr sz="2000">
                <a:solidFill>
                  <a:schemeClr val="tx1"/>
                </a:solidFill>
              </a:defRPr>
            </a:lvl1pPr>
            <a:lvl2pPr marL="360000" indent="-180000" algn="l">
              <a:buClr>
                <a:srgbClr val="5792C9"/>
              </a:buClr>
              <a:buSzPct val="110000"/>
              <a:buFont typeface="Arial" charset="0"/>
              <a:buChar char="•"/>
              <a:defRPr sz="2000">
                <a:solidFill>
                  <a:schemeClr val="tx1"/>
                </a:solidFill>
              </a:defRPr>
            </a:lvl2pPr>
            <a:lvl3pPr marL="612000" indent="-216000" algn="l">
              <a:buClr>
                <a:srgbClr val="5792C9"/>
              </a:buClr>
              <a:buFont typeface=".AppleSystemUIFont" charset="-120"/>
              <a:buChar char="–"/>
              <a:defRPr sz="2000"/>
            </a:lvl3pPr>
            <a:lvl4pPr marL="864000" indent="-180000" algn="l">
              <a:buClr>
                <a:schemeClr val="tx1"/>
              </a:buClr>
              <a:buFont typeface=".AppleSystemUIFont" charset="-120"/>
              <a:buChar char="–"/>
              <a:defRPr sz="2000">
                <a:solidFill>
                  <a:schemeClr val="tx1"/>
                </a:solidFill>
              </a:defRPr>
            </a:lvl4pPr>
            <a:lvl5pPr marL="1080000" indent="-180000" algn="l">
              <a:buClr>
                <a:schemeClr val="bg2">
                  <a:lumMod val="50000"/>
                </a:schemeClr>
              </a:buClr>
              <a:buFont typeface=".AppleSystemUIFont" charset="-120"/>
              <a:buChar char="–"/>
              <a:defRPr sz="2000">
                <a:solidFill>
                  <a:schemeClr val="bg2">
                    <a:lumMod val="50000"/>
                  </a:schemeClr>
                </a:solidFill>
              </a:defRPr>
            </a:lvl5pPr>
            <a:lvl6pPr marL="1080000" indent="-180000" algn="l">
              <a:buClr>
                <a:schemeClr val="bg2">
                  <a:lumMod val="75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0"/>
            <a:r>
              <a:rPr lang="en-US" dirty="0"/>
              <a:t>List 1</a:t>
            </a:r>
          </a:p>
          <a:p>
            <a:pPr lvl="1"/>
            <a:r>
              <a:rPr lang="en-US" dirty="0"/>
              <a:t>List 2</a:t>
            </a:r>
          </a:p>
          <a:p>
            <a:pPr lvl="2"/>
            <a:r>
              <a:rPr lang="en-US" dirty="0"/>
              <a:t>List 3</a:t>
            </a:r>
          </a:p>
          <a:p>
            <a:pPr lvl="3"/>
            <a:r>
              <a:rPr lang="en-US" dirty="0"/>
              <a:t>List 4</a:t>
            </a:r>
          </a:p>
          <a:p>
            <a:pPr lvl="4"/>
            <a:r>
              <a:rPr lang="en-US" dirty="0"/>
              <a:t>List 5 </a:t>
            </a:r>
          </a:p>
        </p:txBody>
      </p:sp>
      <p:sp>
        <p:nvSpPr>
          <p:cNvPr id="14" name="Title Placeholder 1">
            <a:extLst>
              <a:ext uri="{FF2B5EF4-FFF2-40B4-BE49-F238E27FC236}">
                <a16:creationId xmlns:a16="http://schemas.microsoft.com/office/drawing/2014/main" id="{99583D8E-5B3B-3843-83A2-A85ED263569D}"/>
              </a:ext>
            </a:extLst>
          </p:cNvPr>
          <p:cNvSpPr>
            <a:spLocks noGrp="1"/>
          </p:cNvSpPr>
          <p:nvPr>
            <p:ph type="title" hasCustomPrompt="1"/>
          </p:nvPr>
        </p:nvSpPr>
        <p:spPr>
          <a:xfrm>
            <a:off x="6240016" y="1692000"/>
            <a:ext cx="5951983" cy="863895"/>
          </a:xfrm>
          <a:prstGeom prst="rect">
            <a:avLst/>
          </a:prstGeom>
          <a:noFill/>
        </p:spPr>
        <p:txBody>
          <a:bodyPr vert="horz" lIns="0" tIns="0" rIns="540000" bIns="45720" rtlCol="0" anchor="t" anchorCtr="0">
            <a:noAutofit/>
          </a:bodyPr>
          <a:lstStyle>
            <a:lvl1pPr>
              <a:defRPr sz="2800" b="1">
                <a:solidFill>
                  <a:srgbClr val="5792C9"/>
                </a:solidFill>
                <a:latin typeface="+mn-lt"/>
              </a:defRPr>
            </a:lvl1pPr>
          </a:lstStyle>
          <a:p>
            <a:r>
              <a:rPr lang="en-US" dirty="0"/>
              <a:t>Click to edit Section title</a:t>
            </a:r>
            <a:br>
              <a:rPr lang="en-US" dirty="0"/>
            </a:br>
            <a:r>
              <a:rPr lang="en-US" dirty="0"/>
              <a:t>lorem ipsum</a:t>
            </a:r>
          </a:p>
        </p:txBody>
      </p:sp>
    </p:spTree>
    <p:extLst>
      <p:ext uri="{BB962C8B-B14F-4D97-AF65-F5344CB8AC3E}">
        <p14:creationId xmlns:p14="http://schemas.microsoft.com/office/powerpoint/2010/main" val="108425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Ingen logotyp (Svart)">
    <p:bg>
      <p:bgRef idx="1001">
        <a:schemeClr val="bg2"/>
      </p:bgRef>
    </p:bg>
    <p:spTree>
      <p:nvGrpSpPr>
        <p:cNvPr id="1" name=""/>
        <p:cNvGrpSpPr/>
        <p:nvPr/>
      </p:nvGrpSpPr>
      <p:grpSpPr>
        <a:xfrm>
          <a:off x="0" y="0"/>
          <a:ext cx="0" cy="0"/>
          <a:chOff x="0" y="0"/>
          <a:chExt cx="0" cy="0"/>
        </a:xfrm>
      </p:grpSpPr>
      <p:sp>
        <p:nvSpPr>
          <p:cNvPr id="7" name="Platshållare för sidfot 5"/>
          <p:cNvSpPr>
            <a:spLocks noGrp="1"/>
          </p:cNvSpPr>
          <p:nvPr>
            <p:ph type="ftr" sz="quarter" idx="11"/>
          </p:nvPr>
        </p:nvSpPr>
        <p:spPr>
          <a:xfrm>
            <a:off x="609600" y="6356351"/>
            <a:ext cx="3860800" cy="365125"/>
          </a:xfrm>
        </p:spPr>
        <p:txBody>
          <a:bodyPr/>
          <a:lstStyle>
            <a:lvl1pPr algn="l">
              <a:defRPr>
                <a:solidFill>
                  <a:srgbClr val="E0DDD7"/>
                </a:solidFill>
              </a:defRPr>
            </a:lvl1pPr>
          </a:lstStyle>
          <a:p>
            <a:endParaRPr lang="sv-SE"/>
          </a:p>
        </p:txBody>
      </p:sp>
    </p:spTree>
    <p:extLst>
      <p:ext uri="{BB962C8B-B14F-4D97-AF65-F5344CB8AC3E}">
        <p14:creationId xmlns:p14="http://schemas.microsoft.com/office/powerpoint/2010/main" val="353207054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3866626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jusgul, rubrik + stort fält">
    <p:bg>
      <p:bgPr>
        <a:solidFill>
          <a:srgbClr val="F2A900">
            <a:alpha val="30000"/>
          </a:srgbClr>
        </a:solidFill>
        <a:effectLst/>
      </p:bgPr>
    </p:bg>
    <p:spTree>
      <p:nvGrpSpPr>
        <p:cNvPr id="1" name=""/>
        <p:cNvGrpSpPr/>
        <p:nvPr/>
      </p:nvGrpSpPr>
      <p:grpSpPr>
        <a:xfrm>
          <a:off x="0" y="0"/>
          <a:ext cx="0" cy="0"/>
          <a:chOff x="0" y="0"/>
          <a:chExt cx="0" cy="0"/>
        </a:xfrm>
      </p:grpSpPr>
      <p:sp>
        <p:nvSpPr>
          <p:cNvPr id="4" name="Platshållare för innehåll 6">
            <a:extLst>
              <a:ext uri="{FF2B5EF4-FFF2-40B4-BE49-F238E27FC236}">
                <a16:creationId xmlns:a16="http://schemas.microsoft.com/office/drawing/2014/main" id="{B1DE7C1B-CD10-4071-827E-16077B4897D4}"/>
              </a:ext>
            </a:extLst>
          </p:cNvPr>
          <p:cNvSpPr>
            <a:spLocks noGrp="1"/>
          </p:cNvSpPr>
          <p:nvPr>
            <p:ph idx="1"/>
          </p:nvPr>
        </p:nvSpPr>
        <p:spPr>
          <a:xfrm>
            <a:off x="838200" y="1859864"/>
            <a:ext cx="10478625" cy="4283761"/>
          </a:xfrm>
        </p:spPr>
        <p:txBody>
          <a:bodyPr/>
          <a:lstStyle/>
          <a:p>
            <a:endParaRPr lang="sv-SE" dirty="0"/>
          </a:p>
        </p:txBody>
      </p:sp>
      <p:sp>
        <p:nvSpPr>
          <p:cNvPr id="2" name="Rubrik 1">
            <a:extLst>
              <a:ext uri="{FF2B5EF4-FFF2-40B4-BE49-F238E27FC236}">
                <a16:creationId xmlns:a16="http://schemas.microsoft.com/office/drawing/2014/main" id="{945D52F3-4BB9-4FF9-AF30-D67AA032D105}"/>
              </a:ext>
            </a:extLst>
          </p:cNvPr>
          <p:cNvSpPr>
            <a:spLocks noGrp="1"/>
          </p:cNvSpPr>
          <p:nvPr>
            <p:ph type="title" hasCustomPrompt="1"/>
          </p:nvPr>
        </p:nvSpPr>
        <p:spPr/>
        <p:txBody>
          <a:bodyPr/>
          <a:lstStyle>
            <a:lvl1pPr>
              <a:defRPr/>
            </a:lvl1pPr>
          </a:lstStyle>
          <a:p>
            <a:r>
              <a:rPr lang="sv-SE" dirty="0"/>
              <a:t>Klicka för att lägga till rubrik</a:t>
            </a:r>
          </a:p>
        </p:txBody>
      </p:sp>
    </p:spTree>
    <p:extLst>
      <p:ext uri="{BB962C8B-B14F-4D97-AF65-F5344CB8AC3E}">
        <p14:creationId xmlns:p14="http://schemas.microsoft.com/office/powerpoint/2010/main" val="3034137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jusgul, rubrik + två fält">
    <p:bg>
      <p:bgPr>
        <a:solidFill>
          <a:srgbClr val="F2A900">
            <a:alpha val="30000"/>
          </a:srgbClr>
        </a:solidFill>
        <a:effectLst/>
      </p:bgPr>
    </p:bg>
    <p:spTree>
      <p:nvGrpSpPr>
        <p:cNvPr id="1" name=""/>
        <p:cNvGrpSpPr/>
        <p:nvPr/>
      </p:nvGrpSpPr>
      <p:grpSpPr>
        <a:xfrm>
          <a:off x="0" y="0"/>
          <a:ext cx="0" cy="0"/>
          <a:chOff x="0" y="0"/>
          <a:chExt cx="0" cy="0"/>
        </a:xfrm>
      </p:grpSpPr>
      <p:sp>
        <p:nvSpPr>
          <p:cNvPr id="4" name="Platshållare för innehåll 6">
            <a:extLst>
              <a:ext uri="{FF2B5EF4-FFF2-40B4-BE49-F238E27FC236}">
                <a16:creationId xmlns:a16="http://schemas.microsoft.com/office/drawing/2014/main" id="{B1DE7C1B-CD10-4071-827E-16077B4897D4}"/>
              </a:ext>
            </a:extLst>
          </p:cNvPr>
          <p:cNvSpPr>
            <a:spLocks noGrp="1"/>
          </p:cNvSpPr>
          <p:nvPr>
            <p:ph idx="1"/>
          </p:nvPr>
        </p:nvSpPr>
        <p:spPr>
          <a:xfrm>
            <a:off x="838199" y="1850339"/>
            <a:ext cx="5400000" cy="4283761"/>
          </a:xfrm>
        </p:spPr>
        <p:txBody>
          <a:bodyPr/>
          <a:lstStyle/>
          <a:p>
            <a:endParaRPr lang="sv-SE" dirty="0"/>
          </a:p>
        </p:txBody>
      </p:sp>
      <p:sp>
        <p:nvSpPr>
          <p:cNvPr id="6" name="Platshållare för innehåll 6">
            <a:extLst>
              <a:ext uri="{FF2B5EF4-FFF2-40B4-BE49-F238E27FC236}">
                <a16:creationId xmlns:a16="http://schemas.microsoft.com/office/drawing/2014/main" id="{F98C30DC-7512-4808-872A-D0BFF1C1BBE1}"/>
              </a:ext>
            </a:extLst>
          </p:cNvPr>
          <p:cNvSpPr>
            <a:spLocks noGrp="1"/>
          </p:cNvSpPr>
          <p:nvPr>
            <p:ph idx="11"/>
          </p:nvPr>
        </p:nvSpPr>
        <p:spPr>
          <a:xfrm>
            <a:off x="6429375" y="1850339"/>
            <a:ext cx="4924425" cy="4283761"/>
          </a:xfrm>
        </p:spPr>
        <p:txBody>
          <a:bodyPr/>
          <a:lstStyle>
            <a:lvl1pPr>
              <a:defRPr>
                <a:solidFill>
                  <a:schemeClr val="tx1"/>
                </a:solidFill>
              </a:defRPr>
            </a:lvl1pPr>
          </a:lstStyle>
          <a:p>
            <a:endParaRPr lang="sv-SE" dirty="0"/>
          </a:p>
        </p:txBody>
      </p:sp>
      <p:sp>
        <p:nvSpPr>
          <p:cNvPr id="2" name="Rubrik 1">
            <a:extLst>
              <a:ext uri="{FF2B5EF4-FFF2-40B4-BE49-F238E27FC236}">
                <a16:creationId xmlns:a16="http://schemas.microsoft.com/office/drawing/2014/main" id="{120DCC9A-CEAE-4DC1-B312-B5E377DE4D42}"/>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2081931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jusröd, rubrik + stort fält">
    <p:bg>
      <p:bgPr>
        <a:solidFill>
          <a:srgbClr val="D22630">
            <a:alpha val="30000"/>
          </a:srgbClr>
        </a:solidFill>
        <a:effectLst/>
      </p:bgPr>
    </p:bg>
    <p:spTree>
      <p:nvGrpSpPr>
        <p:cNvPr id="1" name=""/>
        <p:cNvGrpSpPr/>
        <p:nvPr/>
      </p:nvGrpSpPr>
      <p:grpSpPr>
        <a:xfrm>
          <a:off x="0" y="0"/>
          <a:ext cx="0" cy="0"/>
          <a:chOff x="0" y="0"/>
          <a:chExt cx="0" cy="0"/>
        </a:xfrm>
      </p:grpSpPr>
      <p:sp>
        <p:nvSpPr>
          <p:cNvPr id="5" name="Platshållare för innehåll 6">
            <a:extLst>
              <a:ext uri="{FF2B5EF4-FFF2-40B4-BE49-F238E27FC236}">
                <a16:creationId xmlns:a16="http://schemas.microsoft.com/office/drawing/2014/main" id="{817D8251-5159-4F5C-83D0-0AF97D0A6E6B}"/>
              </a:ext>
            </a:extLst>
          </p:cNvPr>
          <p:cNvSpPr>
            <a:spLocks noGrp="1"/>
          </p:cNvSpPr>
          <p:nvPr>
            <p:ph idx="1"/>
          </p:nvPr>
        </p:nvSpPr>
        <p:spPr>
          <a:xfrm>
            <a:off x="838200" y="1850339"/>
            <a:ext cx="10478625" cy="4283761"/>
          </a:xfrm>
        </p:spPr>
        <p:txBody>
          <a:bodyPr/>
          <a:lstStyle/>
          <a:p>
            <a:endParaRPr lang="sv-SE" dirty="0"/>
          </a:p>
        </p:txBody>
      </p:sp>
      <p:sp>
        <p:nvSpPr>
          <p:cNvPr id="2" name="Rubrik 1">
            <a:extLst>
              <a:ext uri="{FF2B5EF4-FFF2-40B4-BE49-F238E27FC236}">
                <a16:creationId xmlns:a16="http://schemas.microsoft.com/office/drawing/2014/main" id="{DF9B7F22-4A56-4B79-9B79-62781A507F18}"/>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2952045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jusröd, rubrik + två fält">
    <p:bg>
      <p:bgPr>
        <a:solidFill>
          <a:srgbClr val="D22630">
            <a:alpha val="29804"/>
          </a:srgbClr>
        </a:solidFill>
        <a:effectLst/>
      </p:bgPr>
    </p:bg>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6443F6B8-002B-47EB-9A1F-57FC9F871AB7}"/>
              </a:ext>
            </a:extLst>
          </p:cNvPr>
          <p:cNvSpPr>
            <a:spLocks noGrp="1"/>
          </p:cNvSpPr>
          <p:nvPr>
            <p:ph idx="1"/>
          </p:nvPr>
        </p:nvSpPr>
        <p:spPr>
          <a:xfrm>
            <a:off x="838200" y="1850339"/>
            <a:ext cx="5334000" cy="4283761"/>
          </a:xfrm>
        </p:spPr>
        <p:txBody>
          <a:bodyPr/>
          <a:lstStyle/>
          <a:p>
            <a:endParaRPr lang="sv-SE" dirty="0"/>
          </a:p>
        </p:txBody>
      </p:sp>
      <p:sp>
        <p:nvSpPr>
          <p:cNvPr id="9" name="Platshållare för innehåll 6">
            <a:extLst>
              <a:ext uri="{FF2B5EF4-FFF2-40B4-BE49-F238E27FC236}">
                <a16:creationId xmlns:a16="http://schemas.microsoft.com/office/drawing/2014/main" id="{DAF47C5E-B44E-4A8B-B678-8A45AEADE076}"/>
              </a:ext>
            </a:extLst>
          </p:cNvPr>
          <p:cNvSpPr>
            <a:spLocks noGrp="1"/>
          </p:cNvSpPr>
          <p:nvPr>
            <p:ph idx="11"/>
          </p:nvPr>
        </p:nvSpPr>
        <p:spPr>
          <a:xfrm>
            <a:off x="6429375" y="1850339"/>
            <a:ext cx="4924425" cy="4283761"/>
          </a:xfrm>
        </p:spPr>
        <p:txBody>
          <a:bodyPr/>
          <a:lstStyle>
            <a:lvl1pPr>
              <a:defRPr>
                <a:solidFill>
                  <a:schemeClr val="tx1"/>
                </a:solidFill>
              </a:defRPr>
            </a:lvl1pPr>
          </a:lstStyle>
          <a:p>
            <a:endParaRPr lang="sv-SE" dirty="0"/>
          </a:p>
        </p:txBody>
      </p:sp>
      <p:sp>
        <p:nvSpPr>
          <p:cNvPr id="2" name="Rubrik 1">
            <a:extLst>
              <a:ext uri="{FF2B5EF4-FFF2-40B4-BE49-F238E27FC236}">
                <a16:creationId xmlns:a16="http://schemas.microsoft.com/office/drawing/2014/main" id="{1FABB71A-631F-4263-8A4B-654C55F7853E}"/>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83557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sida, 2">
    <p:bg>
      <p:bgPr>
        <a:solidFill>
          <a:srgbClr val="D22630"/>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E5AF0442-0D29-4AB2-80B8-7EEF9C9023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5" name="Rubrik 1">
            <a:extLst>
              <a:ext uri="{FF2B5EF4-FFF2-40B4-BE49-F238E27FC236}">
                <a16:creationId xmlns:a16="http://schemas.microsoft.com/office/drawing/2014/main" id="{50DC3EDA-B263-4B16-B627-BD5C53178E5C}"/>
              </a:ext>
            </a:extLst>
          </p:cNvPr>
          <p:cNvSpPr>
            <a:spLocks noGrp="1"/>
          </p:cNvSpPr>
          <p:nvPr>
            <p:ph type="ctrTitle"/>
          </p:nvPr>
        </p:nvSpPr>
        <p:spPr>
          <a:xfrm>
            <a:off x="1524000" y="1024395"/>
            <a:ext cx="9144000" cy="2387600"/>
          </a:xfrm>
        </p:spPr>
        <p:txBody>
          <a:bodyPr anchor="b"/>
          <a:lstStyle>
            <a:lvl1pPr algn="ctr">
              <a:defRPr sz="5000">
                <a:solidFill>
                  <a:schemeClr val="bg1"/>
                </a:solidFill>
              </a:defRPr>
            </a:lvl1pPr>
          </a:lstStyle>
          <a:p>
            <a:r>
              <a:rPr lang="sv-SE"/>
              <a:t>Klicka här för att ändra mall för rubrikformat</a:t>
            </a:r>
            <a:endParaRPr lang="sv-SE" dirty="0"/>
          </a:p>
        </p:txBody>
      </p:sp>
      <p:cxnSp>
        <p:nvCxnSpPr>
          <p:cNvPr id="6" name="Rak koppling 5">
            <a:extLst>
              <a:ext uri="{FF2B5EF4-FFF2-40B4-BE49-F238E27FC236}">
                <a16:creationId xmlns:a16="http://schemas.microsoft.com/office/drawing/2014/main" id="{8F2D6FB5-4F65-47C2-A306-02A5DFD2C23C}"/>
              </a:ext>
            </a:extLst>
          </p:cNvPr>
          <p:cNvCxnSpPr>
            <a:cxnSpLocks/>
          </p:cNvCxnSpPr>
          <p:nvPr userDrawn="1"/>
        </p:nvCxnSpPr>
        <p:spPr>
          <a:xfrm flipV="1">
            <a:off x="1836896" y="3419457"/>
            <a:ext cx="8518208" cy="95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Underrubrik 2">
            <a:extLst>
              <a:ext uri="{FF2B5EF4-FFF2-40B4-BE49-F238E27FC236}">
                <a16:creationId xmlns:a16="http://schemas.microsoft.com/office/drawing/2014/main" id="{D9A44B3C-740E-4BB7-B488-DF5C32BD2FAF}"/>
              </a:ext>
            </a:extLst>
          </p:cNvPr>
          <p:cNvSpPr>
            <a:spLocks noGrp="1"/>
          </p:cNvSpPr>
          <p:nvPr>
            <p:ph type="subTitle" idx="1" hasCustomPrompt="1"/>
          </p:nvPr>
        </p:nvSpPr>
        <p:spPr>
          <a:xfrm>
            <a:off x="1747092" y="3567115"/>
            <a:ext cx="5037433" cy="106203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a:t>
            </a:r>
          </a:p>
        </p:txBody>
      </p:sp>
      <p:sp>
        <p:nvSpPr>
          <p:cNvPr id="8" name="Platshållare för text 10">
            <a:extLst>
              <a:ext uri="{FF2B5EF4-FFF2-40B4-BE49-F238E27FC236}">
                <a16:creationId xmlns:a16="http://schemas.microsoft.com/office/drawing/2014/main" id="{D2B70833-D8BC-4758-96D2-B14D8444D758}"/>
              </a:ext>
            </a:extLst>
          </p:cNvPr>
          <p:cNvSpPr>
            <a:spLocks noGrp="1"/>
          </p:cNvSpPr>
          <p:nvPr>
            <p:ph type="body" sz="quarter" idx="10" hasCustomPrompt="1"/>
          </p:nvPr>
        </p:nvSpPr>
        <p:spPr>
          <a:xfrm>
            <a:off x="7225685" y="3567125"/>
            <a:ext cx="3227388" cy="350837"/>
          </a:xfrm>
        </p:spPr>
        <p:txBody>
          <a:bodyPr/>
          <a:lstStyle>
            <a:lvl1pPr algn="r">
              <a:buNone/>
              <a:defRPr sz="2000">
                <a:solidFill>
                  <a:schemeClr val="bg1"/>
                </a:solidFill>
              </a:defRPr>
            </a:lvl1pPr>
          </a:lstStyle>
          <a:p>
            <a:pPr lvl="0"/>
            <a:r>
              <a:rPr lang="sv-SE" dirty="0"/>
              <a:t>Datum</a:t>
            </a:r>
          </a:p>
        </p:txBody>
      </p:sp>
    </p:spTree>
    <p:extLst>
      <p:ext uri="{BB962C8B-B14F-4D97-AF65-F5344CB8AC3E}">
        <p14:creationId xmlns:p14="http://schemas.microsoft.com/office/powerpoint/2010/main" val="1315485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jusblå, rubrik + stort fält">
    <p:bg>
      <p:bgPr>
        <a:solidFill>
          <a:srgbClr val="BDE0F2"/>
        </a:solidFill>
        <a:effectLst/>
      </p:bgPr>
    </p:bg>
    <p:spTree>
      <p:nvGrpSpPr>
        <p:cNvPr id="1" name=""/>
        <p:cNvGrpSpPr/>
        <p:nvPr/>
      </p:nvGrpSpPr>
      <p:grpSpPr>
        <a:xfrm>
          <a:off x="0" y="0"/>
          <a:ext cx="0" cy="0"/>
          <a:chOff x="0" y="0"/>
          <a:chExt cx="0" cy="0"/>
        </a:xfrm>
      </p:grpSpPr>
      <p:sp>
        <p:nvSpPr>
          <p:cNvPr id="5" name="Platshållare för innehåll 6">
            <a:extLst>
              <a:ext uri="{FF2B5EF4-FFF2-40B4-BE49-F238E27FC236}">
                <a16:creationId xmlns:a16="http://schemas.microsoft.com/office/drawing/2014/main" id="{D080C0AE-F691-41E7-8EA9-5807669FBC36}"/>
              </a:ext>
            </a:extLst>
          </p:cNvPr>
          <p:cNvSpPr>
            <a:spLocks noGrp="1"/>
          </p:cNvSpPr>
          <p:nvPr>
            <p:ph idx="1"/>
          </p:nvPr>
        </p:nvSpPr>
        <p:spPr>
          <a:xfrm>
            <a:off x="838200" y="1850339"/>
            <a:ext cx="10478625" cy="4283761"/>
          </a:xfrm>
        </p:spPr>
        <p:txBody>
          <a:bodyPr/>
          <a:lstStyle/>
          <a:p>
            <a:endParaRPr lang="sv-SE" dirty="0"/>
          </a:p>
        </p:txBody>
      </p:sp>
      <p:sp>
        <p:nvSpPr>
          <p:cNvPr id="2" name="Rubrik 1">
            <a:extLst>
              <a:ext uri="{FF2B5EF4-FFF2-40B4-BE49-F238E27FC236}">
                <a16:creationId xmlns:a16="http://schemas.microsoft.com/office/drawing/2014/main" id="{1872C9DE-BD08-473C-B213-74F49F1939E3}"/>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331131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jusblå, rubrik + två fält">
    <p:bg>
      <p:bgPr>
        <a:solidFill>
          <a:srgbClr val="2598D5">
            <a:alpha val="29804"/>
          </a:srgbClr>
        </a:solidFill>
        <a:effectLst/>
      </p:bgPr>
    </p:bg>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B1A916AD-FF04-4A02-BB49-25AE9671B570}"/>
              </a:ext>
            </a:extLst>
          </p:cNvPr>
          <p:cNvSpPr>
            <a:spLocks noGrp="1"/>
          </p:cNvSpPr>
          <p:nvPr>
            <p:ph idx="1"/>
          </p:nvPr>
        </p:nvSpPr>
        <p:spPr>
          <a:xfrm>
            <a:off x="838200" y="1850339"/>
            <a:ext cx="5334000" cy="4283761"/>
          </a:xfrm>
        </p:spPr>
        <p:txBody>
          <a:bodyPr/>
          <a:lstStyle/>
          <a:p>
            <a:endParaRPr lang="sv-SE" dirty="0"/>
          </a:p>
        </p:txBody>
      </p:sp>
      <p:sp>
        <p:nvSpPr>
          <p:cNvPr id="12" name="Platshållare för innehåll 6">
            <a:extLst>
              <a:ext uri="{FF2B5EF4-FFF2-40B4-BE49-F238E27FC236}">
                <a16:creationId xmlns:a16="http://schemas.microsoft.com/office/drawing/2014/main" id="{01EE92AA-B22B-4D9D-A7A1-09C1D9672777}"/>
              </a:ext>
            </a:extLst>
          </p:cNvPr>
          <p:cNvSpPr>
            <a:spLocks noGrp="1"/>
          </p:cNvSpPr>
          <p:nvPr>
            <p:ph idx="11"/>
          </p:nvPr>
        </p:nvSpPr>
        <p:spPr>
          <a:xfrm>
            <a:off x="6429375" y="1850339"/>
            <a:ext cx="4924425" cy="4283761"/>
          </a:xfrm>
        </p:spPr>
        <p:txBody>
          <a:bodyPr/>
          <a:lstStyle>
            <a:lvl1pPr>
              <a:defRPr>
                <a:solidFill>
                  <a:schemeClr val="tx1"/>
                </a:solidFill>
              </a:defRPr>
            </a:lvl1pPr>
          </a:lstStyle>
          <a:p>
            <a:endParaRPr lang="sv-SE" dirty="0"/>
          </a:p>
        </p:txBody>
      </p:sp>
      <p:sp>
        <p:nvSpPr>
          <p:cNvPr id="2" name="Rubrik 1">
            <a:extLst>
              <a:ext uri="{FF2B5EF4-FFF2-40B4-BE49-F238E27FC236}">
                <a16:creationId xmlns:a16="http://schemas.microsoft.com/office/drawing/2014/main" id="{8A86A202-D636-408B-9559-7DBBAE5D3ABE}"/>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1903431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jusgrön, rubrik + stort fält">
    <p:bg>
      <p:bgPr>
        <a:solidFill>
          <a:srgbClr val="CAE5C4"/>
        </a:solidFill>
        <a:effectLst/>
      </p:bgPr>
    </p:bg>
    <p:spTree>
      <p:nvGrpSpPr>
        <p:cNvPr id="1" name=""/>
        <p:cNvGrpSpPr/>
        <p:nvPr/>
      </p:nvGrpSpPr>
      <p:grpSpPr>
        <a:xfrm>
          <a:off x="0" y="0"/>
          <a:ext cx="0" cy="0"/>
          <a:chOff x="0" y="0"/>
          <a:chExt cx="0" cy="0"/>
        </a:xfrm>
      </p:grpSpPr>
      <p:sp>
        <p:nvSpPr>
          <p:cNvPr id="5" name="Platshållare för innehåll 6">
            <a:extLst>
              <a:ext uri="{FF2B5EF4-FFF2-40B4-BE49-F238E27FC236}">
                <a16:creationId xmlns:a16="http://schemas.microsoft.com/office/drawing/2014/main" id="{D18B7FB7-7338-4917-A554-56834FFA3266}"/>
              </a:ext>
            </a:extLst>
          </p:cNvPr>
          <p:cNvSpPr>
            <a:spLocks noGrp="1"/>
          </p:cNvSpPr>
          <p:nvPr>
            <p:ph idx="1"/>
          </p:nvPr>
        </p:nvSpPr>
        <p:spPr>
          <a:xfrm>
            <a:off x="838200" y="1850339"/>
            <a:ext cx="10478625" cy="4283761"/>
          </a:xfrm>
        </p:spPr>
        <p:txBody>
          <a:bodyPr/>
          <a:lstStyle/>
          <a:p>
            <a:endParaRPr lang="sv-SE" dirty="0"/>
          </a:p>
        </p:txBody>
      </p:sp>
      <p:sp>
        <p:nvSpPr>
          <p:cNvPr id="2" name="Rubrik 1">
            <a:extLst>
              <a:ext uri="{FF2B5EF4-FFF2-40B4-BE49-F238E27FC236}">
                <a16:creationId xmlns:a16="http://schemas.microsoft.com/office/drawing/2014/main" id="{5462B4D1-7E2C-4C18-8EBD-5E243C76BD02}"/>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123215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jusgrön, rubrik + två fält">
    <p:bg>
      <p:bgPr>
        <a:solidFill>
          <a:srgbClr val="CAE5C4">
            <a:alpha val="90000"/>
          </a:srgbClr>
        </a:solidFill>
        <a:effectLst/>
      </p:bgPr>
    </p:bg>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3E63F693-80D1-449B-B9AF-1037BBEB514F}"/>
              </a:ext>
            </a:extLst>
          </p:cNvPr>
          <p:cNvSpPr>
            <a:spLocks noGrp="1"/>
          </p:cNvSpPr>
          <p:nvPr>
            <p:ph idx="1"/>
          </p:nvPr>
        </p:nvSpPr>
        <p:spPr>
          <a:xfrm>
            <a:off x="838200" y="1850339"/>
            <a:ext cx="5334000" cy="4283761"/>
          </a:xfrm>
        </p:spPr>
        <p:txBody>
          <a:bodyPr/>
          <a:lstStyle/>
          <a:p>
            <a:endParaRPr lang="sv-SE" dirty="0"/>
          </a:p>
        </p:txBody>
      </p:sp>
      <p:sp>
        <p:nvSpPr>
          <p:cNvPr id="9" name="Platshållare för innehåll 6">
            <a:extLst>
              <a:ext uri="{FF2B5EF4-FFF2-40B4-BE49-F238E27FC236}">
                <a16:creationId xmlns:a16="http://schemas.microsoft.com/office/drawing/2014/main" id="{D8401B86-9E0C-4176-A192-AC47FFD1F956}"/>
              </a:ext>
            </a:extLst>
          </p:cNvPr>
          <p:cNvSpPr>
            <a:spLocks noGrp="1"/>
          </p:cNvSpPr>
          <p:nvPr>
            <p:ph idx="11"/>
          </p:nvPr>
        </p:nvSpPr>
        <p:spPr>
          <a:xfrm>
            <a:off x="6429375" y="1850339"/>
            <a:ext cx="4924425" cy="4283761"/>
          </a:xfrm>
        </p:spPr>
        <p:txBody>
          <a:bodyPr/>
          <a:lstStyle>
            <a:lvl1pPr>
              <a:defRPr>
                <a:solidFill>
                  <a:schemeClr val="tx1"/>
                </a:solidFill>
              </a:defRPr>
            </a:lvl1pPr>
          </a:lstStyle>
          <a:p>
            <a:endParaRPr lang="sv-SE" dirty="0"/>
          </a:p>
        </p:txBody>
      </p:sp>
      <p:sp>
        <p:nvSpPr>
          <p:cNvPr id="2" name="Rubrik 1">
            <a:extLst>
              <a:ext uri="{FF2B5EF4-FFF2-40B4-BE49-F238E27FC236}">
                <a16:creationId xmlns:a16="http://schemas.microsoft.com/office/drawing/2014/main" id="{5CBC1E53-9A0C-48A6-9C9D-79FC7F559263}"/>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2446865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öd, rubrik + stort fält">
    <p:bg>
      <p:bgPr>
        <a:solidFill>
          <a:srgbClr val="D22630"/>
        </a:solidFill>
        <a:effectLst/>
      </p:bgPr>
    </p:bg>
    <p:spTree>
      <p:nvGrpSpPr>
        <p:cNvPr id="1" name=""/>
        <p:cNvGrpSpPr/>
        <p:nvPr/>
      </p:nvGrpSpPr>
      <p:grpSpPr>
        <a:xfrm>
          <a:off x="0" y="0"/>
          <a:ext cx="0" cy="0"/>
          <a:chOff x="0" y="0"/>
          <a:chExt cx="0" cy="0"/>
        </a:xfrm>
      </p:grpSpPr>
      <p:sp>
        <p:nvSpPr>
          <p:cNvPr id="4" name="Platshållare för innehåll 6">
            <a:extLst>
              <a:ext uri="{FF2B5EF4-FFF2-40B4-BE49-F238E27FC236}">
                <a16:creationId xmlns:a16="http://schemas.microsoft.com/office/drawing/2014/main" id="{B1DE7C1B-CD10-4071-827E-16077B4897D4}"/>
              </a:ext>
            </a:extLst>
          </p:cNvPr>
          <p:cNvSpPr>
            <a:spLocks noGrp="1"/>
          </p:cNvSpPr>
          <p:nvPr>
            <p:ph idx="1"/>
          </p:nvPr>
        </p:nvSpPr>
        <p:spPr>
          <a:xfrm>
            <a:off x="838200" y="1850339"/>
            <a:ext cx="10478625" cy="4283761"/>
          </a:xfrm>
        </p:spPr>
        <p:txBody>
          <a:bodyPr/>
          <a:lstStyle>
            <a:lvl1pPr>
              <a:defRPr>
                <a:solidFill>
                  <a:schemeClr val="bg1"/>
                </a:solidFill>
              </a:defRPr>
            </a:lvl1pPr>
          </a:lstStyle>
          <a:p>
            <a:endParaRPr lang="sv-SE" dirty="0"/>
          </a:p>
        </p:txBody>
      </p:sp>
      <p:pic>
        <p:nvPicPr>
          <p:cNvPr id="8" name="Bild 7">
            <a:extLst>
              <a:ext uri="{FF2B5EF4-FFF2-40B4-BE49-F238E27FC236}">
                <a16:creationId xmlns:a16="http://schemas.microsoft.com/office/drawing/2014/main" id="{9E8C2E61-EC99-4B17-B082-1AB83ECCC4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2" name="Rubrik 1">
            <a:extLst>
              <a:ext uri="{FF2B5EF4-FFF2-40B4-BE49-F238E27FC236}">
                <a16:creationId xmlns:a16="http://schemas.microsoft.com/office/drawing/2014/main" id="{CF1984B5-16BF-4595-85BA-88D892B8F9FC}"/>
              </a:ext>
            </a:extLst>
          </p:cNvPr>
          <p:cNvSpPr>
            <a:spLocks noGrp="1"/>
          </p:cNvSpPr>
          <p:nvPr>
            <p:ph type="title" hasCustomPrompt="1"/>
          </p:nvPr>
        </p:nvSpPr>
        <p:spPr/>
        <p:txBody>
          <a:bodyPr/>
          <a:lstStyle>
            <a:lvl1pPr>
              <a:defRPr/>
            </a:lvl1pPr>
          </a:lstStyle>
          <a:p>
            <a:r>
              <a:rPr lang="sv-SE" dirty="0"/>
              <a:t>Klicka för att lägga till rubrik</a:t>
            </a:r>
          </a:p>
        </p:txBody>
      </p:sp>
    </p:spTree>
    <p:extLst>
      <p:ext uri="{BB962C8B-B14F-4D97-AF65-F5344CB8AC3E}">
        <p14:creationId xmlns:p14="http://schemas.microsoft.com/office/powerpoint/2010/main" val="2534123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öd, rubrik + två fält">
    <p:bg>
      <p:bgPr>
        <a:solidFill>
          <a:srgbClr val="D22630"/>
        </a:solidFill>
        <a:effectLst/>
      </p:bgPr>
    </p:bg>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3E63F693-80D1-449B-B9AF-1037BBEB514F}"/>
              </a:ext>
            </a:extLst>
          </p:cNvPr>
          <p:cNvSpPr>
            <a:spLocks noGrp="1"/>
          </p:cNvSpPr>
          <p:nvPr>
            <p:ph idx="1"/>
          </p:nvPr>
        </p:nvSpPr>
        <p:spPr>
          <a:xfrm>
            <a:off x="838200" y="1850339"/>
            <a:ext cx="5334000" cy="4283761"/>
          </a:xfrm>
        </p:spPr>
        <p:txBody>
          <a:bodyPr/>
          <a:lstStyle>
            <a:lvl1pPr>
              <a:defRPr>
                <a:solidFill>
                  <a:schemeClr val="bg1"/>
                </a:solidFill>
              </a:defRPr>
            </a:lvl1pPr>
          </a:lstStyle>
          <a:p>
            <a:endParaRPr lang="sv-SE" dirty="0"/>
          </a:p>
        </p:txBody>
      </p:sp>
      <p:pic>
        <p:nvPicPr>
          <p:cNvPr id="9" name="Bild 8">
            <a:extLst>
              <a:ext uri="{FF2B5EF4-FFF2-40B4-BE49-F238E27FC236}">
                <a16:creationId xmlns:a16="http://schemas.microsoft.com/office/drawing/2014/main" id="{AC00C53F-3858-4762-9F6C-6A6E5A332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10" name="Platshållare för innehåll 6">
            <a:extLst>
              <a:ext uri="{FF2B5EF4-FFF2-40B4-BE49-F238E27FC236}">
                <a16:creationId xmlns:a16="http://schemas.microsoft.com/office/drawing/2014/main" id="{DF97D181-B640-44AF-9A46-A7DF54852D1E}"/>
              </a:ext>
            </a:extLst>
          </p:cNvPr>
          <p:cNvSpPr>
            <a:spLocks noGrp="1"/>
          </p:cNvSpPr>
          <p:nvPr>
            <p:ph idx="11"/>
          </p:nvPr>
        </p:nvSpPr>
        <p:spPr>
          <a:xfrm>
            <a:off x="6429375" y="1850339"/>
            <a:ext cx="4924425" cy="4283761"/>
          </a:xfrm>
        </p:spPr>
        <p:txBody>
          <a:bodyPr/>
          <a:lstStyle>
            <a:lvl1pPr>
              <a:defRPr>
                <a:solidFill>
                  <a:schemeClr val="bg1"/>
                </a:solidFill>
              </a:defRPr>
            </a:lvl1pPr>
          </a:lstStyle>
          <a:p>
            <a:endParaRPr lang="sv-SE" dirty="0"/>
          </a:p>
        </p:txBody>
      </p:sp>
      <p:sp>
        <p:nvSpPr>
          <p:cNvPr id="2" name="Rubrik 1">
            <a:extLst>
              <a:ext uri="{FF2B5EF4-FFF2-40B4-BE49-F238E27FC236}">
                <a16:creationId xmlns:a16="http://schemas.microsoft.com/office/drawing/2014/main" id="{57DA1F1A-BB98-4202-9F14-32DCE48D242E}"/>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1629773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å, rubrik + stort fält">
    <p:bg>
      <p:bgPr>
        <a:solidFill>
          <a:srgbClr val="2598D5"/>
        </a:solidFill>
        <a:effectLst/>
      </p:bgPr>
    </p:bg>
    <p:spTree>
      <p:nvGrpSpPr>
        <p:cNvPr id="1" name=""/>
        <p:cNvGrpSpPr/>
        <p:nvPr/>
      </p:nvGrpSpPr>
      <p:grpSpPr>
        <a:xfrm>
          <a:off x="0" y="0"/>
          <a:ext cx="0" cy="0"/>
          <a:chOff x="0" y="0"/>
          <a:chExt cx="0" cy="0"/>
        </a:xfrm>
      </p:grpSpPr>
      <p:sp>
        <p:nvSpPr>
          <p:cNvPr id="4" name="Platshållare för innehåll 6">
            <a:extLst>
              <a:ext uri="{FF2B5EF4-FFF2-40B4-BE49-F238E27FC236}">
                <a16:creationId xmlns:a16="http://schemas.microsoft.com/office/drawing/2014/main" id="{B1DE7C1B-CD10-4071-827E-16077B4897D4}"/>
              </a:ext>
            </a:extLst>
          </p:cNvPr>
          <p:cNvSpPr>
            <a:spLocks noGrp="1"/>
          </p:cNvSpPr>
          <p:nvPr>
            <p:ph idx="1"/>
          </p:nvPr>
        </p:nvSpPr>
        <p:spPr>
          <a:xfrm>
            <a:off x="838200" y="1850339"/>
            <a:ext cx="10478625" cy="4283761"/>
          </a:xfrm>
        </p:spPr>
        <p:txBody>
          <a:bodyPr/>
          <a:lstStyle>
            <a:lvl1pPr>
              <a:defRPr>
                <a:solidFill>
                  <a:schemeClr val="bg1"/>
                </a:solidFill>
              </a:defRPr>
            </a:lvl1pPr>
          </a:lstStyle>
          <a:p>
            <a:endParaRPr lang="sv-SE" dirty="0"/>
          </a:p>
        </p:txBody>
      </p:sp>
      <p:pic>
        <p:nvPicPr>
          <p:cNvPr id="6" name="Bild 5">
            <a:extLst>
              <a:ext uri="{FF2B5EF4-FFF2-40B4-BE49-F238E27FC236}">
                <a16:creationId xmlns:a16="http://schemas.microsoft.com/office/drawing/2014/main" id="{615DE7BE-3191-40D4-A45F-21ECB24D4E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2" name="Rubrik 1">
            <a:extLst>
              <a:ext uri="{FF2B5EF4-FFF2-40B4-BE49-F238E27FC236}">
                <a16:creationId xmlns:a16="http://schemas.microsoft.com/office/drawing/2014/main" id="{70F8D48D-EC12-41BB-994D-421788092462}"/>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3446312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å, rubrik + två fält">
    <p:bg>
      <p:bgPr>
        <a:solidFill>
          <a:srgbClr val="2598D5"/>
        </a:solidFill>
        <a:effectLst/>
      </p:bgPr>
    </p:bg>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3E63F693-80D1-449B-B9AF-1037BBEB514F}"/>
              </a:ext>
            </a:extLst>
          </p:cNvPr>
          <p:cNvSpPr>
            <a:spLocks noGrp="1"/>
          </p:cNvSpPr>
          <p:nvPr>
            <p:ph idx="1"/>
          </p:nvPr>
        </p:nvSpPr>
        <p:spPr>
          <a:xfrm>
            <a:off x="838200" y="1850339"/>
            <a:ext cx="5334000" cy="4283761"/>
          </a:xfrm>
        </p:spPr>
        <p:txBody>
          <a:bodyPr/>
          <a:lstStyle>
            <a:lvl1pPr>
              <a:defRPr>
                <a:solidFill>
                  <a:schemeClr val="bg1"/>
                </a:solidFill>
              </a:defRPr>
            </a:lvl1pPr>
          </a:lstStyle>
          <a:p>
            <a:endParaRPr lang="sv-SE" dirty="0"/>
          </a:p>
        </p:txBody>
      </p:sp>
      <p:pic>
        <p:nvPicPr>
          <p:cNvPr id="9" name="Bild 8">
            <a:extLst>
              <a:ext uri="{FF2B5EF4-FFF2-40B4-BE49-F238E27FC236}">
                <a16:creationId xmlns:a16="http://schemas.microsoft.com/office/drawing/2014/main" id="{719EBDEE-0FA2-48A6-9782-1AC315974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11" name="Platshållare för innehåll 6">
            <a:extLst>
              <a:ext uri="{FF2B5EF4-FFF2-40B4-BE49-F238E27FC236}">
                <a16:creationId xmlns:a16="http://schemas.microsoft.com/office/drawing/2014/main" id="{171E600A-57F7-48BE-9F36-DF82BA20BD4C}"/>
              </a:ext>
            </a:extLst>
          </p:cNvPr>
          <p:cNvSpPr>
            <a:spLocks noGrp="1"/>
          </p:cNvSpPr>
          <p:nvPr>
            <p:ph idx="11"/>
          </p:nvPr>
        </p:nvSpPr>
        <p:spPr>
          <a:xfrm>
            <a:off x="6429375" y="1850339"/>
            <a:ext cx="4924425" cy="4283761"/>
          </a:xfrm>
        </p:spPr>
        <p:txBody>
          <a:bodyPr/>
          <a:lstStyle>
            <a:lvl1pPr>
              <a:defRPr>
                <a:solidFill>
                  <a:schemeClr val="bg1"/>
                </a:solidFill>
              </a:defRPr>
            </a:lvl1pPr>
          </a:lstStyle>
          <a:p>
            <a:endParaRPr lang="sv-SE" dirty="0"/>
          </a:p>
        </p:txBody>
      </p:sp>
      <p:sp>
        <p:nvSpPr>
          <p:cNvPr id="8" name="Rubrik 7">
            <a:extLst>
              <a:ext uri="{FF2B5EF4-FFF2-40B4-BE49-F238E27FC236}">
                <a16:creationId xmlns:a16="http://schemas.microsoft.com/office/drawing/2014/main" id="{18EA8F70-A6F6-4296-990E-8B97A4C2EC89}"/>
              </a:ext>
            </a:extLst>
          </p:cNvPr>
          <p:cNvSpPr>
            <a:spLocks noGrp="1"/>
          </p:cNvSpPr>
          <p:nvPr>
            <p:ph type="title" hasCustomPrompt="1"/>
          </p:nvPr>
        </p:nvSpPr>
        <p:spPr/>
        <p:txBody>
          <a:bodyPr/>
          <a:lstStyle/>
          <a:p>
            <a:r>
              <a:rPr lang="sv-SE" dirty="0"/>
              <a:t>Klicka för att lägga till rubrik</a:t>
            </a:r>
          </a:p>
        </p:txBody>
      </p:sp>
    </p:spTree>
    <p:extLst>
      <p:ext uri="{BB962C8B-B14F-4D97-AF65-F5344CB8AC3E}">
        <p14:creationId xmlns:p14="http://schemas.microsoft.com/office/powerpoint/2010/main" val="145330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881" t="3544" r="3635" b="16099"/>
          <a:stretch/>
        </p:blipFill>
        <p:spPr>
          <a:xfrm>
            <a:off x="0" y="4"/>
            <a:ext cx="12195835" cy="5959496"/>
          </a:xfrm>
          <a:prstGeom prst="rect">
            <a:avLst/>
          </a:prstGeom>
        </p:spPr>
      </p:pic>
      <p:sp>
        <p:nvSpPr>
          <p:cNvPr id="2" name="Title 1"/>
          <p:cNvSpPr>
            <a:spLocks noGrp="1"/>
          </p:cNvSpPr>
          <p:nvPr>
            <p:ph type="ctrTitle"/>
          </p:nvPr>
        </p:nvSpPr>
        <p:spPr>
          <a:xfrm>
            <a:off x="914400" y="1624856"/>
            <a:ext cx="10363200" cy="1885107"/>
          </a:xfrm>
        </p:spPr>
        <p:txBody>
          <a:bodyPr anchor="b">
            <a:normAutofit/>
          </a:bodyPr>
          <a:lstStyle>
            <a:lvl1pPr algn="ctr">
              <a:defRPr sz="3627">
                <a:solidFill>
                  <a:schemeClr val="bg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2539">
                <a:solidFill>
                  <a:schemeClr val="bg1"/>
                </a:solidFill>
              </a:defRPr>
            </a:lvl1pPr>
            <a:lvl2pPr marL="457209" indent="0" algn="ctr">
              <a:buNone/>
              <a:defRPr sz="2000"/>
            </a:lvl2pPr>
            <a:lvl3pPr marL="914417" indent="0" algn="ctr">
              <a:buNone/>
              <a:defRPr sz="1800"/>
            </a:lvl3pPr>
            <a:lvl4pPr marL="1371626" indent="0" algn="ctr">
              <a:buNone/>
              <a:defRPr sz="1600"/>
            </a:lvl4pPr>
            <a:lvl5pPr marL="1828835" indent="0" algn="ctr">
              <a:buNone/>
              <a:defRPr sz="1600"/>
            </a:lvl5pPr>
            <a:lvl6pPr marL="2286044" indent="0" algn="ctr">
              <a:buNone/>
              <a:defRPr sz="1600"/>
            </a:lvl6pPr>
            <a:lvl7pPr marL="2743252" indent="0" algn="ctr">
              <a:buNone/>
              <a:defRPr sz="1600"/>
            </a:lvl7pPr>
            <a:lvl8pPr marL="3200461" indent="0" algn="ctr">
              <a:buNone/>
              <a:defRPr sz="1600"/>
            </a:lvl8pPr>
            <a:lvl9pPr marL="3657669" indent="0" algn="ctr">
              <a:buNone/>
              <a:defRPr sz="1600"/>
            </a:lvl9pPr>
          </a:lstStyle>
          <a:p>
            <a:r>
              <a:rPr lang="sv-SE"/>
              <a:t>Klicka här för att ändra mall för underrubrikformat</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pPr/>
              <a:t>‹#›</a:t>
            </a:fld>
            <a:endParaRPr lang="sv-SE"/>
          </a:p>
        </p:txBody>
      </p:sp>
      <p:pic>
        <p:nvPicPr>
          <p:cNvPr id="8" name="Bildobjekt 7" descr="SVA_logo.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6621" y="6231734"/>
            <a:ext cx="921408" cy="366407"/>
          </a:xfrm>
          <a:prstGeom prst="rect">
            <a:avLst/>
          </a:prstGeom>
        </p:spPr>
      </p:pic>
    </p:spTree>
    <p:extLst>
      <p:ext uri="{BB962C8B-B14F-4D97-AF65-F5344CB8AC3E}">
        <p14:creationId xmlns:p14="http://schemas.microsoft.com/office/powerpoint/2010/main" val="1004181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75019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sida,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7F04AD-DE27-4D2A-9FBD-0E6CABECF1C2}"/>
              </a:ext>
            </a:extLst>
          </p:cNvPr>
          <p:cNvSpPr>
            <a:spLocks noGrp="1"/>
          </p:cNvSpPr>
          <p:nvPr>
            <p:ph type="ctrTitle" hasCustomPrompt="1"/>
          </p:nvPr>
        </p:nvSpPr>
        <p:spPr>
          <a:xfrm>
            <a:off x="723900" y="359230"/>
            <a:ext cx="7019925" cy="790557"/>
          </a:xfrm>
        </p:spPr>
        <p:txBody>
          <a:bodyPr anchor="b"/>
          <a:lstStyle>
            <a:lvl1pPr algn="l">
              <a:defRPr sz="4000"/>
            </a:lvl1pPr>
          </a:lstStyle>
          <a:p>
            <a:r>
              <a:rPr lang="sv-SE" dirty="0"/>
              <a:t>Titel, 1 rad</a:t>
            </a:r>
          </a:p>
        </p:txBody>
      </p:sp>
      <p:sp>
        <p:nvSpPr>
          <p:cNvPr id="3" name="Underrubrik 2">
            <a:extLst>
              <a:ext uri="{FF2B5EF4-FFF2-40B4-BE49-F238E27FC236}">
                <a16:creationId xmlns:a16="http://schemas.microsoft.com/office/drawing/2014/main" id="{A6EFA96D-689E-4FD1-A0A6-F4D1E84A6DDE}"/>
              </a:ext>
            </a:extLst>
          </p:cNvPr>
          <p:cNvSpPr>
            <a:spLocks noGrp="1"/>
          </p:cNvSpPr>
          <p:nvPr>
            <p:ph type="subTitle" idx="1" hasCustomPrompt="1"/>
          </p:nvPr>
        </p:nvSpPr>
        <p:spPr>
          <a:xfrm>
            <a:off x="749752" y="1252069"/>
            <a:ext cx="4800601" cy="35084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a:t>
            </a:r>
          </a:p>
        </p:txBody>
      </p:sp>
      <p:cxnSp>
        <p:nvCxnSpPr>
          <p:cNvPr id="8" name="Rak koppling 7">
            <a:extLst>
              <a:ext uri="{FF2B5EF4-FFF2-40B4-BE49-F238E27FC236}">
                <a16:creationId xmlns:a16="http://schemas.microsoft.com/office/drawing/2014/main" id="{F56916B0-15D0-48B4-8831-ACEE1FADEE51}"/>
              </a:ext>
            </a:extLst>
          </p:cNvPr>
          <p:cNvCxnSpPr>
            <a:cxnSpLocks/>
          </p:cNvCxnSpPr>
          <p:nvPr userDrawn="1"/>
        </p:nvCxnSpPr>
        <p:spPr>
          <a:xfrm flipV="1">
            <a:off x="0" y="1149787"/>
            <a:ext cx="7743825" cy="9543"/>
          </a:xfrm>
          <a:prstGeom prst="line">
            <a:avLst/>
          </a:prstGeom>
          <a:ln w="19050">
            <a:solidFill>
              <a:srgbClr val="D22630"/>
            </a:solidFill>
          </a:ln>
        </p:spPr>
        <p:style>
          <a:lnRef idx="1">
            <a:schemeClr val="accent1"/>
          </a:lnRef>
          <a:fillRef idx="0">
            <a:schemeClr val="accent1"/>
          </a:fillRef>
          <a:effectRef idx="0">
            <a:schemeClr val="accent1"/>
          </a:effectRef>
          <a:fontRef idx="minor">
            <a:schemeClr val="tx1"/>
          </a:fontRef>
        </p:style>
      </p:cxnSp>
      <p:sp>
        <p:nvSpPr>
          <p:cNvPr id="11" name="Platshållare för text 10">
            <a:extLst>
              <a:ext uri="{FF2B5EF4-FFF2-40B4-BE49-F238E27FC236}">
                <a16:creationId xmlns:a16="http://schemas.microsoft.com/office/drawing/2014/main" id="{2D6081A9-85FB-4EAB-9ADA-62C305998737}"/>
              </a:ext>
            </a:extLst>
          </p:cNvPr>
          <p:cNvSpPr>
            <a:spLocks noGrp="1"/>
          </p:cNvSpPr>
          <p:nvPr>
            <p:ph type="body" sz="quarter" idx="10" hasCustomPrompt="1"/>
          </p:nvPr>
        </p:nvSpPr>
        <p:spPr>
          <a:xfrm>
            <a:off x="4620986" y="1252085"/>
            <a:ext cx="3227388" cy="350837"/>
          </a:xfrm>
        </p:spPr>
        <p:txBody>
          <a:bodyPr/>
          <a:lstStyle>
            <a:lvl1pPr algn="r">
              <a:buNone/>
              <a:defRPr sz="2000"/>
            </a:lvl1pPr>
          </a:lstStyle>
          <a:p>
            <a:pPr lvl="0"/>
            <a:r>
              <a:rPr lang="sv-SE" dirty="0"/>
              <a:t>Datum</a:t>
            </a:r>
          </a:p>
        </p:txBody>
      </p:sp>
      <p:sp>
        <p:nvSpPr>
          <p:cNvPr id="13" name="Platshållare för bild 12">
            <a:extLst>
              <a:ext uri="{FF2B5EF4-FFF2-40B4-BE49-F238E27FC236}">
                <a16:creationId xmlns:a16="http://schemas.microsoft.com/office/drawing/2014/main" id="{CE93696A-C9F4-4072-A97A-C6E1B3CE1541}"/>
              </a:ext>
            </a:extLst>
          </p:cNvPr>
          <p:cNvSpPr>
            <a:spLocks noGrp="1"/>
          </p:cNvSpPr>
          <p:nvPr>
            <p:ph type="pic" sz="quarter" idx="11"/>
          </p:nvPr>
        </p:nvSpPr>
        <p:spPr>
          <a:xfrm>
            <a:off x="0" y="2047878"/>
            <a:ext cx="12192000" cy="4124316"/>
          </a:xfrm>
        </p:spPr>
        <p:txBody>
          <a:bodyPr/>
          <a:lstStyle/>
          <a:p>
            <a:r>
              <a:rPr lang="sv-SE"/>
              <a:t>Klicka på ikonen för att lägga till en bild</a:t>
            </a:r>
          </a:p>
        </p:txBody>
      </p:sp>
      <p:sp>
        <p:nvSpPr>
          <p:cNvPr id="7" name="Platshållare för text 2">
            <a:extLst>
              <a:ext uri="{FF2B5EF4-FFF2-40B4-BE49-F238E27FC236}">
                <a16:creationId xmlns:a16="http://schemas.microsoft.com/office/drawing/2014/main" id="{ADD9F89E-6423-49F6-87FB-EEB998ED09A0}"/>
              </a:ext>
            </a:extLst>
          </p:cNvPr>
          <p:cNvSpPr>
            <a:spLocks noGrp="1"/>
          </p:cNvSpPr>
          <p:nvPr>
            <p:ph type="body" sz="quarter" idx="15" hasCustomPrompt="1"/>
          </p:nvPr>
        </p:nvSpPr>
        <p:spPr>
          <a:xfrm>
            <a:off x="0" y="5910937"/>
            <a:ext cx="1782762" cy="261257"/>
          </a:xfrm>
        </p:spPr>
        <p:txBody>
          <a:bodyPr/>
          <a:lstStyle>
            <a:lvl1pPr algn="l">
              <a:buNone/>
              <a:defRPr sz="1000">
                <a:solidFill>
                  <a:schemeClr val="bg1"/>
                </a:solidFill>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2703174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4215671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5" name="Slide Number Placeholder 4"/>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2361220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3884015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
        <p:nvSpPr>
          <p:cNvPr id="9" name="Platshållare för bild 8"/>
          <p:cNvSpPr>
            <a:spLocks noGrp="1"/>
          </p:cNvSpPr>
          <p:nvPr>
            <p:ph type="pic" sz="quarter" idx="13"/>
          </p:nvPr>
        </p:nvSpPr>
        <p:spPr>
          <a:xfrm>
            <a:off x="0" y="0"/>
            <a:ext cx="12195835" cy="5934831"/>
          </a:xfrm>
        </p:spPr>
        <p:txBody>
          <a:bodyPr/>
          <a:lstStyle/>
          <a:p>
            <a:r>
              <a:rPr lang="sv-SE"/>
              <a:t>Klicka på ikonen för att lägga till en bild</a:t>
            </a:r>
          </a:p>
        </p:txBody>
      </p:sp>
    </p:spTree>
    <p:extLst>
      <p:ext uri="{BB962C8B-B14F-4D97-AF65-F5344CB8AC3E}">
        <p14:creationId xmlns:p14="http://schemas.microsoft.com/office/powerpoint/2010/main" val="3152387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Friska dju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4936" y="1552738"/>
            <a:ext cx="3447175" cy="4411759"/>
          </a:xfrm>
          <a:prstGeom prst="rect">
            <a:avLst/>
          </a:prstGeom>
        </p:spPr>
      </p:pic>
      <p:sp>
        <p:nvSpPr>
          <p:cNvPr id="5" name="textruta 4"/>
          <p:cNvSpPr txBox="1"/>
          <p:nvPr userDrawn="1"/>
        </p:nvSpPr>
        <p:spPr>
          <a:xfrm>
            <a:off x="5516978" y="1386335"/>
            <a:ext cx="5903463" cy="2260181"/>
          </a:xfrm>
          <a:prstGeom prst="rect">
            <a:avLst/>
          </a:prstGeom>
          <a:noFill/>
        </p:spPr>
        <p:txBody>
          <a:bodyPr wrap="square" rtlCol="0">
            <a:spAutoFit/>
          </a:bodyPr>
          <a:lstStyle/>
          <a:p>
            <a:r>
              <a:rPr lang="sv-SE" sz="2902" b="1" dirty="0">
                <a:solidFill>
                  <a:srgbClr val="D22630"/>
                </a:solidFill>
              </a:rPr>
              <a:t>Friska djur</a:t>
            </a:r>
          </a:p>
          <a:p>
            <a:pPr marL="0" indent="0">
              <a:buFontTx/>
              <a:buNone/>
            </a:pPr>
            <a:r>
              <a:rPr lang="sv-SE" sz="2902" b="1" dirty="0">
                <a:solidFill>
                  <a:srgbClr val="D22630"/>
                </a:solidFill>
              </a:rPr>
              <a:t>- trygga människor</a:t>
            </a:r>
          </a:p>
          <a:p>
            <a:pPr marL="310942" indent="-310942">
              <a:buFontTx/>
              <a:buChar char="-"/>
            </a:pPr>
            <a:endParaRPr lang="sv-SE" sz="1632" dirty="0"/>
          </a:p>
          <a:p>
            <a:pPr marL="0" indent="0">
              <a:buFontTx/>
              <a:buNone/>
            </a:pPr>
            <a:r>
              <a:rPr lang="sv-SE" sz="1632" dirty="0">
                <a:solidFill>
                  <a:schemeClr val="tx1"/>
                </a:solidFill>
              </a:rPr>
              <a:t>Statens</a:t>
            </a:r>
            <a:r>
              <a:rPr lang="sv-SE" sz="1632" baseline="0" dirty="0">
                <a:solidFill>
                  <a:schemeClr val="tx1"/>
                </a:solidFill>
              </a:rPr>
              <a:t> veterinärmedicinska anstalt, SVA, är </a:t>
            </a:r>
            <a:br>
              <a:rPr lang="sv-SE" sz="1632" baseline="0" dirty="0">
                <a:solidFill>
                  <a:schemeClr val="tx1"/>
                </a:solidFill>
              </a:rPr>
            </a:br>
            <a:r>
              <a:rPr lang="sv-SE" sz="1632" baseline="0" dirty="0">
                <a:solidFill>
                  <a:schemeClr val="tx1"/>
                </a:solidFill>
              </a:rPr>
              <a:t>en expertmyndighet med beredskapsuppdrag. SVA främjar djurs och människors hälsa,  svensk djurhållning och vår miljö genom diagnostik, forskning, beredskap och rådgivning.</a:t>
            </a:r>
            <a:endParaRPr lang="sv-SE" sz="1632" dirty="0">
              <a:solidFill>
                <a:schemeClr val="tx1"/>
              </a:solidFill>
            </a:endParaRPr>
          </a:p>
        </p:txBody>
      </p:sp>
    </p:spTree>
    <p:extLst>
      <p:ext uri="{BB962C8B-B14F-4D97-AF65-F5344CB8AC3E}">
        <p14:creationId xmlns:p14="http://schemas.microsoft.com/office/powerpoint/2010/main" val="372726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SVA:s uppdra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D9B37376-113F-4A91-8655-6CF1FA4516DD}"/>
              </a:ext>
            </a:extLst>
          </p:cNvPr>
          <p:cNvGrpSpPr>
            <a:grpSpLocks noChangeAspect="1"/>
          </p:cNvGrpSpPr>
          <p:nvPr userDrawn="1"/>
        </p:nvGrpSpPr>
        <p:grpSpPr>
          <a:xfrm>
            <a:off x="3195156" y="1320722"/>
            <a:ext cx="5110138" cy="4441530"/>
            <a:chOff x="2548982" y="0"/>
            <a:chExt cx="6283737" cy="6870032"/>
          </a:xfrm>
        </p:grpSpPr>
        <p:pic>
          <p:nvPicPr>
            <p:cNvPr id="16" name="Bildobjekt 15">
              <a:extLst>
                <a:ext uri="{FF2B5EF4-FFF2-40B4-BE49-F238E27FC236}">
                  <a16:creationId xmlns:a16="http://schemas.microsoft.com/office/drawing/2014/main" id="{369150DE-197A-4F13-8CBD-BBE39287FF2E}"/>
                </a:ext>
              </a:extLst>
            </p:cNvPr>
            <p:cNvPicPr>
              <a:picLocks noChangeAspect="1"/>
            </p:cNvPicPr>
            <p:nvPr userDrawn="1"/>
          </p:nvPicPr>
          <p:blipFill rotWithShape="1">
            <a:blip r:embed="rId2"/>
            <a:srcRect t="-10038" r="-6360" b="-13663"/>
            <a:stretch/>
          </p:blipFill>
          <p:spPr>
            <a:xfrm>
              <a:off x="2548982" y="0"/>
              <a:ext cx="6283737" cy="6870032"/>
            </a:xfrm>
            <a:prstGeom prst="ellipse">
              <a:avLst/>
            </a:prstGeom>
          </p:spPr>
        </p:pic>
        <p:sp>
          <p:nvSpPr>
            <p:cNvPr id="17" name="Rektangel 16">
              <a:extLst>
                <a:ext uri="{FF2B5EF4-FFF2-40B4-BE49-F238E27FC236}">
                  <a16:creationId xmlns:a16="http://schemas.microsoft.com/office/drawing/2014/main" id="{52AD65AB-4041-4897-BDE1-82877AB5248E}"/>
                </a:ext>
              </a:extLst>
            </p:cNvPr>
            <p:cNvSpPr/>
            <p:nvPr userDrawn="1"/>
          </p:nvSpPr>
          <p:spPr>
            <a:xfrm>
              <a:off x="3537284" y="6087981"/>
              <a:ext cx="4054642" cy="192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632" dirty="0">
                <a:latin typeface="Arial" panose="020B0604020202020204" pitchFamily="34" charset="0"/>
                <a:cs typeface="Arial" panose="020B0604020202020204" pitchFamily="34" charset="0"/>
              </a:endParaRPr>
            </a:p>
          </p:txBody>
        </p:sp>
      </p:grpSp>
      <p:pic>
        <p:nvPicPr>
          <p:cNvPr id="18" name="Bildobjekt 17">
            <a:extLst>
              <a:ext uri="{FF2B5EF4-FFF2-40B4-BE49-F238E27FC236}">
                <a16:creationId xmlns:a16="http://schemas.microsoft.com/office/drawing/2014/main" id="{9F49E891-CF96-4D8B-AFD3-DED84A9A03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5996" y="1005108"/>
            <a:ext cx="622564" cy="552449"/>
          </a:xfrm>
          <a:prstGeom prst="rect">
            <a:avLst/>
          </a:prstGeom>
        </p:spPr>
      </p:pic>
      <p:pic>
        <p:nvPicPr>
          <p:cNvPr id="19" name="Bildobjekt 18">
            <a:extLst>
              <a:ext uri="{FF2B5EF4-FFF2-40B4-BE49-F238E27FC236}">
                <a16:creationId xmlns:a16="http://schemas.microsoft.com/office/drawing/2014/main" id="{C796F950-464D-4700-AEC3-0AAB136DC6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1464"/>
          <a:stretch/>
        </p:blipFill>
        <p:spPr>
          <a:xfrm>
            <a:off x="8889350" y="4026153"/>
            <a:ext cx="802642" cy="491924"/>
          </a:xfrm>
          <a:prstGeom prst="rect">
            <a:avLst/>
          </a:prstGeom>
        </p:spPr>
      </p:pic>
      <p:pic>
        <p:nvPicPr>
          <p:cNvPr id="20" name="Bildobjekt 19">
            <a:extLst>
              <a:ext uri="{FF2B5EF4-FFF2-40B4-BE49-F238E27FC236}">
                <a16:creationId xmlns:a16="http://schemas.microsoft.com/office/drawing/2014/main" id="{22A092AB-9129-424D-8201-51C7B1E2CD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12384" y="909089"/>
            <a:ext cx="342963" cy="648468"/>
          </a:xfrm>
          <a:prstGeom prst="rect">
            <a:avLst/>
          </a:prstGeom>
        </p:spPr>
      </p:pic>
      <p:pic>
        <p:nvPicPr>
          <p:cNvPr id="21" name="Bildobjekt 20">
            <a:extLst>
              <a:ext uri="{FF2B5EF4-FFF2-40B4-BE49-F238E27FC236}">
                <a16:creationId xmlns:a16="http://schemas.microsoft.com/office/drawing/2014/main" id="{D93B019A-B3AD-4B5F-92A0-7991B4686E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56628" y="3953486"/>
            <a:ext cx="654471" cy="467179"/>
          </a:xfrm>
          <a:prstGeom prst="rect">
            <a:avLst/>
          </a:prstGeom>
        </p:spPr>
      </p:pic>
      <p:sp>
        <p:nvSpPr>
          <p:cNvPr id="22" name="textruta 21">
            <a:extLst>
              <a:ext uri="{FF2B5EF4-FFF2-40B4-BE49-F238E27FC236}">
                <a16:creationId xmlns:a16="http://schemas.microsoft.com/office/drawing/2014/main" id="{F921D387-1FC8-4BC6-9D99-7655E509DE63}"/>
              </a:ext>
            </a:extLst>
          </p:cNvPr>
          <p:cNvSpPr txBox="1"/>
          <p:nvPr userDrawn="1"/>
        </p:nvSpPr>
        <p:spPr>
          <a:xfrm>
            <a:off x="671661" y="1557557"/>
            <a:ext cx="3178636" cy="929870"/>
          </a:xfrm>
          <a:prstGeom prst="rect">
            <a:avLst/>
          </a:prstGeom>
          <a:noFill/>
        </p:spPr>
        <p:txBody>
          <a:bodyPr wrap="square" rtlCol="0">
            <a:spAutoFit/>
          </a:bodyPr>
          <a:lstStyle/>
          <a:p>
            <a:pPr algn="r"/>
            <a:r>
              <a:rPr lang="sv-SE" sz="1814" b="0" dirty="0">
                <a:solidFill>
                  <a:schemeClr val="tx1"/>
                </a:solidFill>
              </a:rPr>
              <a:t>Vi är Sveriges ledande veterinärmedicinska laboratorium.</a:t>
            </a:r>
          </a:p>
        </p:txBody>
      </p:sp>
      <p:sp>
        <p:nvSpPr>
          <p:cNvPr id="23" name="textruta 22">
            <a:extLst>
              <a:ext uri="{FF2B5EF4-FFF2-40B4-BE49-F238E27FC236}">
                <a16:creationId xmlns:a16="http://schemas.microsoft.com/office/drawing/2014/main" id="{C48DD522-FD77-4017-A5D6-9BF55000544A}"/>
              </a:ext>
            </a:extLst>
          </p:cNvPr>
          <p:cNvSpPr txBox="1"/>
          <p:nvPr userDrawn="1"/>
        </p:nvSpPr>
        <p:spPr>
          <a:xfrm>
            <a:off x="7645884" y="1557557"/>
            <a:ext cx="3764563" cy="929870"/>
          </a:xfrm>
          <a:prstGeom prst="rect">
            <a:avLst/>
          </a:prstGeom>
          <a:noFill/>
        </p:spPr>
        <p:txBody>
          <a:bodyPr wrap="square" rtlCol="0">
            <a:spAutoFit/>
          </a:bodyPr>
          <a:lstStyle/>
          <a:p>
            <a:pPr algn="l"/>
            <a:r>
              <a:rPr lang="sv-SE" sz="1814" b="0" kern="1200" dirty="0">
                <a:solidFill>
                  <a:schemeClr val="tx1"/>
                </a:solidFill>
                <a:latin typeface="+mn-lt"/>
                <a:ea typeface="+mn-ea"/>
                <a:cs typeface="+mn-cs"/>
              </a:rPr>
              <a:t>Vi forskar och utvecklar nya metoder. Våra experter har unik spetskompetens.</a:t>
            </a:r>
          </a:p>
        </p:txBody>
      </p:sp>
      <p:sp>
        <p:nvSpPr>
          <p:cNvPr id="24" name="textruta 23">
            <a:extLst>
              <a:ext uri="{FF2B5EF4-FFF2-40B4-BE49-F238E27FC236}">
                <a16:creationId xmlns:a16="http://schemas.microsoft.com/office/drawing/2014/main" id="{51BABA90-7159-4FDC-B07D-1D71AEA2B97B}"/>
              </a:ext>
            </a:extLst>
          </p:cNvPr>
          <p:cNvSpPr txBox="1"/>
          <p:nvPr userDrawn="1"/>
        </p:nvSpPr>
        <p:spPr>
          <a:xfrm>
            <a:off x="7632345" y="4516577"/>
            <a:ext cx="3297367" cy="929870"/>
          </a:xfrm>
          <a:prstGeom prst="rect">
            <a:avLst/>
          </a:prstGeom>
          <a:noFill/>
        </p:spPr>
        <p:txBody>
          <a:bodyPr wrap="square" rtlCol="0">
            <a:spAutoFit/>
          </a:bodyPr>
          <a:lstStyle/>
          <a:p>
            <a:r>
              <a:rPr lang="sv-SE" sz="1814" b="0" kern="1200" dirty="0">
                <a:solidFill>
                  <a:schemeClr val="tx1"/>
                </a:solidFill>
                <a:latin typeface="+mn-lt"/>
                <a:ea typeface="+mn-ea"/>
                <a:cs typeface="+mn-cs"/>
              </a:rPr>
              <a:t>Vi delar med oss av vår kunskap. I Sverige och i många andra länder.</a:t>
            </a:r>
          </a:p>
        </p:txBody>
      </p:sp>
      <p:sp>
        <p:nvSpPr>
          <p:cNvPr id="25" name="textruta 24">
            <a:extLst>
              <a:ext uri="{FF2B5EF4-FFF2-40B4-BE49-F238E27FC236}">
                <a16:creationId xmlns:a16="http://schemas.microsoft.com/office/drawing/2014/main" id="{1EBBA0F7-3800-4DB8-AC64-232A0620A300}"/>
              </a:ext>
            </a:extLst>
          </p:cNvPr>
          <p:cNvSpPr txBox="1"/>
          <p:nvPr userDrawn="1"/>
        </p:nvSpPr>
        <p:spPr>
          <a:xfrm>
            <a:off x="188569" y="4514162"/>
            <a:ext cx="3674959" cy="650691"/>
          </a:xfrm>
          <a:prstGeom prst="rect">
            <a:avLst/>
          </a:prstGeom>
          <a:noFill/>
        </p:spPr>
        <p:txBody>
          <a:bodyPr wrap="square" rtlCol="0">
            <a:spAutoFit/>
          </a:bodyPr>
          <a:lstStyle/>
          <a:p>
            <a:pPr algn="r"/>
            <a:r>
              <a:rPr lang="sv-SE" sz="1814" b="0" kern="1200" dirty="0">
                <a:solidFill>
                  <a:schemeClr val="tx1"/>
                </a:solidFill>
                <a:latin typeface="+mn-lt"/>
                <a:ea typeface="+mn-ea"/>
                <a:cs typeface="+mn-cs"/>
              </a:rPr>
              <a:t>Vi följer sjukdomsläget. Om något händer är vi beredda.</a:t>
            </a:r>
          </a:p>
        </p:txBody>
      </p:sp>
    </p:spTree>
    <p:extLst>
      <p:ext uri="{BB962C8B-B14F-4D97-AF65-F5344CB8AC3E}">
        <p14:creationId xmlns:p14="http://schemas.microsoft.com/office/powerpoint/2010/main" val="1833591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Ingen logotyp">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18870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Endas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599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5835" cy="5959496"/>
          </a:xfrm>
          <a:prstGeom prst="rect">
            <a:avLst/>
          </a:prstGeom>
        </p:spPr>
      </p:pic>
      <p:sp>
        <p:nvSpPr>
          <p:cNvPr id="2" name="Title 1"/>
          <p:cNvSpPr>
            <a:spLocks noGrp="1"/>
          </p:cNvSpPr>
          <p:nvPr>
            <p:ph type="ctrTitle"/>
          </p:nvPr>
        </p:nvSpPr>
        <p:spPr>
          <a:xfrm>
            <a:off x="914400" y="1624858"/>
            <a:ext cx="10363200" cy="1885107"/>
          </a:xfrm>
        </p:spPr>
        <p:txBody>
          <a:bodyPr anchor="b">
            <a:normAutofit/>
          </a:bodyPr>
          <a:lstStyle>
            <a:lvl1pPr algn="ctr">
              <a:defRPr sz="2720">
                <a:solidFill>
                  <a:schemeClr val="bg1"/>
                </a:solidFill>
              </a:defRPr>
            </a:lvl1pPr>
          </a:lstStyle>
          <a:p>
            <a:r>
              <a:rPr lang="sv-SE"/>
              <a:t>Klicka här för att ändra format</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1904">
                <a:solidFill>
                  <a:schemeClr val="bg1"/>
                </a:solidFill>
              </a:defRPr>
            </a:lvl1pPr>
            <a:lvl2pPr marL="342914" indent="0" algn="ctr">
              <a:buNone/>
              <a:defRPr sz="1500"/>
            </a:lvl2pPr>
            <a:lvl3pPr marL="685828" indent="0" algn="ctr">
              <a:buNone/>
              <a:defRPr sz="1350"/>
            </a:lvl3pPr>
            <a:lvl4pPr marL="1028742" indent="0" algn="ctr">
              <a:buNone/>
              <a:defRPr sz="1200"/>
            </a:lvl4pPr>
            <a:lvl5pPr marL="1371657" indent="0" algn="ctr">
              <a:buNone/>
              <a:defRPr sz="1200"/>
            </a:lvl5pPr>
            <a:lvl6pPr marL="1714571" indent="0" algn="ctr">
              <a:buNone/>
              <a:defRPr sz="1200"/>
            </a:lvl6pPr>
            <a:lvl7pPr marL="2057485" indent="0" algn="ctr">
              <a:buNone/>
              <a:defRPr sz="1200"/>
            </a:lvl7pPr>
            <a:lvl8pPr marL="2400400" indent="0" algn="ctr">
              <a:buNone/>
              <a:defRPr sz="1200"/>
            </a:lvl8pPr>
            <a:lvl9pPr marL="2743314" indent="0" algn="ctr">
              <a:buNone/>
              <a:defRPr sz="1200"/>
            </a:lvl9pPr>
          </a:lstStyle>
          <a:p>
            <a:r>
              <a:rPr lang="sv-SE"/>
              <a:t>Klicka om du vill redigera mall för underrubrikformat</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pPr/>
              <a:t>‹#›</a:t>
            </a:fld>
            <a:endParaRPr lang="sv-SE"/>
          </a:p>
        </p:txBody>
      </p:sp>
      <p:pic>
        <p:nvPicPr>
          <p:cNvPr id="8" name="Bildobjekt 7" descr="SVA_logo.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36621" y="6231736"/>
            <a:ext cx="921408" cy="366407"/>
          </a:xfrm>
          <a:prstGeom prst="rect">
            <a:avLst/>
          </a:prstGeom>
        </p:spPr>
      </p:pic>
    </p:spTree>
    <p:extLst>
      <p:ext uri="{BB962C8B-B14F-4D97-AF65-F5344CB8AC3E}">
        <p14:creationId xmlns:p14="http://schemas.microsoft.com/office/powerpoint/2010/main" val="1244019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2285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rtsida,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7F04AD-DE27-4D2A-9FBD-0E6CABECF1C2}"/>
              </a:ext>
            </a:extLst>
          </p:cNvPr>
          <p:cNvSpPr>
            <a:spLocks noGrp="1"/>
          </p:cNvSpPr>
          <p:nvPr>
            <p:ph type="ctrTitle" hasCustomPrompt="1"/>
          </p:nvPr>
        </p:nvSpPr>
        <p:spPr>
          <a:xfrm>
            <a:off x="723900" y="356437"/>
            <a:ext cx="7019925" cy="1272742"/>
          </a:xfrm>
        </p:spPr>
        <p:txBody>
          <a:bodyPr anchor="b"/>
          <a:lstStyle>
            <a:lvl1pPr algn="l">
              <a:defRPr sz="4000"/>
            </a:lvl1pPr>
          </a:lstStyle>
          <a:p>
            <a:r>
              <a:rPr lang="sv-SE" dirty="0"/>
              <a:t>Titel, </a:t>
            </a:r>
            <a:br>
              <a:rPr lang="sv-SE" dirty="0"/>
            </a:br>
            <a:r>
              <a:rPr lang="sv-SE" dirty="0"/>
              <a:t>2 rader</a:t>
            </a:r>
          </a:p>
        </p:txBody>
      </p:sp>
      <p:sp>
        <p:nvSpPr>
          <p:cNvPr id="3" name="Underrubrik 2">
            <a:extLst>
              <a:ext uri="{FF2B5EF4-FFF2-40B4-BE49-F238E27FC236}">
                <a16:creationId xmlns:a16="http://schemas.microsoft.com/office/drawing/2014/main" id="{A6EFA96D-689E-4FD1-A0A6-F4D1E84A6DDE}"/>
              </a:ext>
            </a:extLst>
          </p:cNvPr>
          <p:cNvSpPr>
            <a:spLocks noGrp="1"/>
          </p:cNvSpPr>
          <p:nvPr>
            <p:ph type="subTitle" idx="1" hasCustomPrompt="1"/>
          </p:nvPr>
        </p:nvSpPr>
        <p:spPr>
          <a:xfrm>
            <a:off x="749752" y="1731460"/>
            <a:ext cx="4800601" cy="35084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a:t>
            </a:r>
          </a:p>
        </p:txBody>
      </p:sp>
      <p:cxnSp>
        <p:nvCxnSpPr>
          <p:cNvPr id="8" name="Rak koppling 7">
            <a:extLst>
              <a:ext uri="{FF2B5EF4-FFF2-40B4-BE49-F238E27FC236}">
                <a16:creationId xmlns:a16="http://schemas.microsoft.com/office/drawing/2014/main" id="{F56916B0-15D0-48B4-8831-ACEE1FADEE51}"/>
              </a:ext>
            </a:extLst>
          </p:cNvPr>
          <p:cNvCxnSpPr>
            <a:cxnSpLocks/>
          </p:cNvCxnSpPr>
          <p:nvPr userDrawn="1"/>
        </p:nvCxnSpPr>
        <p:spPr>
          <a:xfrm flipV="1">
            <a:off x="0" y="1629178"/>
            <a:ext cx="7743825" cy="9543"/>
          </a:xfrm>
          <a:prstGeom prst="line">
            <a:avLst/>
          </a:prstGeom>
          <a:ln w="19050">
            <a:solidFill>
              <a:srgbClr val="D22630"/>
            </a:solidFill>
          </a:ln>
        </p:spPr>
        <p:style>
          <a:lnRef idx="1">
            <a:schemeClr val="accent1"/>
          </a:lnRef>
          <a:fillRef idx="0">
            <a:schemeClr val="accent1"/>
          </a:fillRef>
          <a:effectRef idx="0">
            <a:schemeClr val="accent1"/>
          </a:effectRef>
          <a:fontRef idx="minor">
            <a:schemeClr val="tx1"/>
          </a:fontRef>
        </p:style>
      </p:cxnSp>
      <p:sp>
        <p:nvSpPr>
          <p:cNvPr id="11" name="Platshållare för text 10">
            <a:extLst>
              <a:ext uri="{FF2B5EF4-FFF2-40B4-BE49-F238E27FC236}">
                <a16:creationId xmlns:a16="http://schemas.microsoft.com/office/drawing/2014/main" id="{2D6081A9-85FB-4EAB-9ADA-62C305998737}"/>
              </a:ext>
            </a:extLst>
          </p:cNvPr>
          <p:cNvSpPr>
            <a:spLocks noGrp="1"/>
          </p:cNvSpPr>
          <p:nvPr>
            <p:ph type="body" sz="quarter" idx="10" hasCustomPrompt="1"/>
          </p:nvPr>
        </p:nvSpPr>
        <p:spPr>
          <a:xfrm>
            <a:off x="4620986" y="1731476"/>
            <a:ext cx="3227388" cy="350837"/>
          </a:xfrm>
        </p:spPr>
        <p:txBody>
          <a:bodyPr/>
          <a:lstStyle>
            <a:lvl1pPr algn="r">
              <a:buNone/>
              <a:defRPr sz="2000"/>
            </a:lvl1pPr>
          </a:lstStyle>
          <a:p>
            <a:pPr lvl="0"/>
            <a:r>
              <a:rPr lang="sv-SE" dirty="0"/>
              <a:t>Datum</a:t>
            </a:r>
          </a:p>
        </p:txBody>
      </p:sp>
      <p:sp>
        <p:nvSpPr>
          <p:cNvPr id="13" name="Platshållare för bild 12">
            <a:extLst>
              <a:ext uri="{FF2B5EF4-FFF2-40B4-BE49-F238E27FC236}">
                <a16:creationId xmlns:a16="http://schemas.microsoft.com/office/drawing/2014/main" id="{CE93696A-C9F4-4072-A97A-C6E1B3CE1541}"/>
              </a:ext>
            </a:extLst>
          </p:cNvPr>
          <p:cNvSpPr>
            <a:spLocks noGrp="1"/>
          </p:cNvSpPr>
          <p:nvPr>
            <p:ph type="pic" sz="quarter" idx="11"/>
          </p:nvPr>
        </p:nvSpPr>
        <p:spPr>
          <a:xfrm>
            <a:off x="0" y="2427596"/>
            <a:ext cx="12192000" cy="3744597"/>
          </a:xfrm>
        </p:spPr>
        <p:txBody>
          <a:bodyPr/>
          <a:lstStyle/>
          <a:p>
            <a:r>
              <a:rPr lang="sv-SE"/>
              <a:t>Klicka på ikonen för att lägga till en bild</a:t>
            </a:r>
          </a:p>
        </p:txBody>
      </p:sp>
      <p:sp>
        <p:nvSpPr>
          <p:cNvPr id="7" name="Platshållare för text 2">
            <a:extLst>
              <a:ext uri="{FF2B5EF4-FFF2-40B4-BE49-F238E27FC236}">
                <a16:creationId xmlns:a16="http://schemas.microsoft.com/office/drawing/2014/main" id="{ADD9F89E-6423-49F6-87FB-EEB998ED09A0}"/>
              </a:ext>
            </a:extLst>
          </p:cNvPr>
          <p:cNvSpPr>
            <a:spLocks noGrp="1"/>
          </p:cNvSpPr>
          <p:nvPr>
            <p:ph type="body" sz="quarter" idx="15" hasCustomPrompt="1"/>
          </p:nvPr>
        </p:nvSpPr>
        <p:spPr>
          <a:xfrm>
            <a:off x="0" y="5910937"/>
            <a:ext cx="1782762" cy="261257"/>
          </a:xfrm>
        </p:spPr>
        <p:txBody>
          <a:bodyPr/>
          <a:lstStyle>
            <a:lvl1pPr algn="l">
              <a:buNone/>
              <a:defRPr sz="1000">
                <a:solidFill>
                  <a:schemeClr val="bg1"/>
                </a:solidFill>
                <a:latin typeface="Arial Black" panose="020B0A04020102020204" pitchFamily="34" charset="0"/>
              </a:defRPr>
            </a:lvl1pPr>
          </a:lstStyle>
          <a:p>
            <a:pPr lvl="0"/>
            <a:r>
              <a:rPr lang="sv-SE" dirty="0"/>
              <a:t>Foto:</a:t>
            </a:r>
          </a:p>
        </p:txBody>
      </p:sp>
    </p:spTree>
    <p:extLst>
      <p:ext uri="{BB962C8B-B14F-4D97-AF65-F5344CB8AC3E}">
        <p14:creationId xmlns:p14="http://schemas.microsoft.com/office/powerpoint/2010/main" val="2983929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838201" y="1825627"/>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7"/>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2283149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5" name="Slide Number Placeholder 4"/>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881003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017200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
        <p:nvSpPr>
          <p:cNvPr id="9" name="Platshållare för bild 8"/>
          <p:cNvSpPr>
            <a:spLocks noGrp="1"/>
          </p:cNvSpPr>
          <p:nvPr>
            <p:ph type="pic" sz="quarter" idx="13"/>
          </p:nvPr>
        </p:nvSpPr>
        <p:spPr>
          <a:xfrm>
            <a:off x="0" y="2"/>
            <a:ext cx="12195835" cy="5934831"/>
          </a:xfrm>
        </p:spPr>
        <p:txBody>
          <a:bodyPr/>
          <a:lstStyle/>
          <a:p>
            <a:r>
              <a:rPr lang="sv-SE"/>
              <a:t>Klicka på ikonen för att lägga till en bild</a:t>
            </a:r>
          </a:p>
        </p:txBody>
      </p:sp>
    </p:spTree>
    <p:extLst>
      <p:ext uri="{BB962C8B-B14F-4D97-AF65-F5344CB8AC3E}">
        <p14:creationId xmlns:p14="http://schemas.microsoft.com/office/powerpoint/2010/main" val="2930152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Friska dju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pic>
        <p:nvPicPr>
          <p:cNvPr id="3" name="Bildobjek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4938" y="1552740"/>
            <a:ext cx="3447175" cy="4411759"/>
          </a:xfrm>
          <a:prstGeom prst="rect">
            <a:avLst/>
          </a:prstGeom>
        </p:spPr>
      </p:pic>
      <p:sp>
        <p:nvSpPr>
          <p:cNvPr id="5" name="textruta 4"/>
          <p:cNvSpPr txBox="1"/>
          <p:nvPr userDrawn="1"/>
        </p:nvSpPr>
        <p:spPr>
          <a:xfrm>
            <a:off x="5516979" y="1386336"/>
            <a:ext cx="5903463" cy="1703928"/>
          </a:xfrm>
          <a:prstGeom prst="rect">
            <a:avLst/>
          </a:prstGeom>
          <a:noFill/>
        </p:spPr>
        <p:txBody>
          <a:bodyPr wrap="square" rtlCol="0">
            <a:spAutoFit/>
          </a:bodyPr>
          <a:lstStyle/>
          <a:p>
            <a:r>
              <a:rPr lang="sv-SE" sz="2176" b="1" dirty="0">
                <a:solidFill>
                  <a:srgbClr val="D22630"/>
                </a:solidFill>
              </a:rPr>
              <a:t>Friska djur</a:t>
            </a:r>
          </a:p>
          <a:p>
            <a:pPr marL="0" indent="0">
              <a:buFontTx/>
              <a:buNone/>
            </a:pPr>
            <a:r>
              <a:rPr lang="sv-SE" sz="2176" b="1" dirty="0">
                <a:solidFill>
                  <a:srgbClr val="D22630"/>
                </a:solidFill>
              </a:rPr>
              <a:t>- trygga människor</a:t>
            </a:r>
          </a:p>
          <a:p>
            <a:pPr marL="233212" indent="-233212">
              <a:buFontTx/>
              <a:buChar char="-"/>
            </a:pPr>
            <a:endParaRPr lang="sv-SE" sz="1224" dirty="0"/>
          </a:p>
          <a:p>
            <a:pPr marL="0" indent="0">
              <a:buFontTx/>
              <a:buNone/>
            </a:pPr>
            <a:r>
              <a:rPr lang="sv-SE" sz="1224" dirty="0">
                <a:solidFill>
                  <a:srgbClr val="D22630"/>
                </a:solidFill>
              </a:rPr>
              <a:t>Statens</a:t>
            </a:r>
            <a:r>
              <a:rPr lang="sv-SE" sz="1224" baseline="0" dirty="0">
                <a:solidFill>
                  <a:srgbClr val="D22630"/>
                </a:solidFill>
              </a:rPr>
              <a:t> veterinärmedicinska anstalt, SVA, är </a:t>
            </a:r>
            <a:br>
              <a:rPr lang="sv-SE" sz="1224" baseline="0" dirty="0">
                <a:solidFill>
                  <a:srgbClr val="D22630"/>
                </a:solidFill>
              </a:rPr>
            </a:br>
            <a:r>
              <a:rPr lang="sv-SE" sz="1224" baseline="0" dirty="0">
                <a:solidFill>
                  <a:srgbClr val="D22630"/>
                </a:solidFill>
              </a:rPr>
              <a:t>en expertmyndighet med beredskapsuppdrag. SVA främjar djurs och människors hälsa,  svensk djurhållning och vår miljö genom diagnostik, forskning, beredskap och rådgivning.</a:t>
            </a:r>
            <a:endParaRPr lang="sv-SE" sz="1224" dirty="0">
              <a:solidFill>
                <a:srgbClr val="D22630"/>
              </a:solidFill>
            </a:endParaRPr>
          </a:p>
        </p:txBody>
      </p:sp>
    </p:spTree>
    <p:extLst>
      <p:ext uri="{BB962C8B-B14F-4D97-AF65-F5344CB8AC3E}">
        <p14:creationId xmlns:p14="http://schemas.microsoft.com/office/powerpoint/2010/main" val="2578221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SVA:s uppdra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grpSp>
        <p:nvGrpSpPr>
          <p:cNvPr id="3" name="Grupp 2"/>
          <p:cNvGrpSpPr>
            <a:grpSpLocks noChangeAspect="1"/>
          </p:cNvGrpSpPr>
          <p:nvPr userDrawn="1"/>
        </p:nvGrpSpPr>
        <p:grpSpPr>
          <a:xfrm>
            <a:off x="2930372" y="842043"/>
            <a:ext cx="6118449" cy="5317915"/>
            <a:chOff x="2548982" y="0"/>
            <a:chExt cx="6283737" cy="6870032"/>
          </a:xfrm>
        </p:grpSpPr>
        <p:pic>
          <p:nvPicPr>
            <p:cNvPr id="5" name="Bildobjekt 4"/>
            <p:cNvPicPr>
              <a:picLocks noChangeAspect="1"/>
            </p:cNvPicPr>
            <p:nvPr userDrawn="1"/>
          </p:nvPicPr>
          <p:blipFill rotWithShape="1">
            <a:blip r:embed="rId2" cstate="email">
              <a:extLst>
                <a:ext uri="{28A0092B-C50C-407E-A947-70E740481C1C}">
                  <a14:useLocalDpi xmlns:a14="http://schemas.microsoft.com/office/drawing/2010/main"/>
                </a:ext>
              </a:extLst>
            </a:blip>
            <a:srcRect t="-10038" r="-6360" b="-13663"/>
            <a:stretch/>
          </p:blipFill>
          <p:spPr>
            <a:xfrm>
              <a:off x="2548982" y="0"/>
              <a:ext cx="6283737" cy="6870032"/>
            </a:xfrm>
            <a:prstGeom prst="ellipse">
              <a:avLst/>
            </a:prstGeom>
          </p:spPr>
        </p:pic>
        <p:sp>
          <p:nvSpPr>
            <p:cNvPr id="6" name="Rektangel 5"/>
            <p:cNvSpPr/>
            <p:nvPr userDrawn="1"/>
          </p:nvSpPr>
          <p:spPr>
            <a:xfrm>
              <a:off x="3537284" y="6087981"/>
              <a:ext cx="4054642" cy="192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224" dirty="0">
                <a:latin typeface="Arial" panose="020B0604020202020204" pitchFamily="34" charset="0"/>
                <a:cs typeface="Arial" panose="020B0604020202020204" pitchFamily="34" charset="0"/>
              </a:endParaRPr>
            </a:p>
          </p:txBody>
        </p:sp>
      </p:grpSp>
      <p:pic>
        <p:nvPicPr>
          <p:cNvPr id="7" name="Bildobjekt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02481" y="397759"/>
            <a:ext cx="745405" cy="661455"/>
          </a:xfrm>
          <a:prstGeom prst="rect">
            <a:avLst/>
          </a:prstGeom>
        </p:spPr>
      </p:pic>
      <p:pic>
        <p:nvPicPr>
          <p:cNvPr id="8" name="Bildobjekt 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139723" y="4587984"/>
            <a:ext cx="961015" cy="588988"/>
          </a:xfrm>
          <a:prstGeom prst="rect">
            <a:avLst/>
          </a:prstGeom>
        </p:spPr>
      </p:pic>
      <p:pic>
        <p:nvPicPr>
          <p:cNvPr id="9" name="Bildobjekt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81534" y="282795"/>
            <a:ext cx="410635" cy="776419"/>
          </a:xfrm>
          <a:prstGeom prst="rect">
            <a:avLst/>
          </a:prstGeom>
        </p:spPr>
      </p:pic>
      <p:pic>
        <p:nvPicPr>
          <p:cNvPr id="10" name="Bildobjekt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81534" y="4587985"/>
            <a:ext cx="783607" cy="559361"/>
          </a:xfrm>
          <a:prstGeom prst="rect">
            <a:avLst/>
          </a:prstGeom>
        </p:spPr>
      </p:pic>
      <p:sp>
        <p:nvSpPr>
          <p:cNvPr id="11" name="textruta 10"/>
          <p:cNvSpPr txBox="1"/>
          <p:nvPr userDrawn="1"/>
        </p:nvSpPr>
        <p:spPr>
          <a:xfrm>
            <a:off x="1101873" y="1126487"/>
            <a:ext cx="2799660" cy="427168"/>
          </a:xfrm>
          <a:prstGeom prst="rect">
            <a:avLst/>
          </a:prstGeom>
          <a:noFill/>
        </p:spPr>
        <p:txBody>
          <a:bodyPr wrap="square" rtlCol="0">
            <a:spAutoFit/>
          </a:bodyPr>
          <a:lstStyle/>
          <a:p>
            <a:r>
              <a:rPr lang="sv-SE" sz="1088" b="1" dirty="0">
                <a:solidFill>
                  <a:srgbClr val="D22630"/>
                </a:solidFill>
              </a:rPr>
              <a:t>Vi är Sveriges ledande veterinärmedicinska laboratorium.</a:t>
            </a:r>
          </a:p>
        </p:txBody>
      </p:sp>
      <p:sp>
        <p:nvSpPr>
          <p:cNvPr id="12" name="textruta 11"/>
          <p:cNvSpPr txBox="1"/>
          <p:nvPr userDrawn="1"/>
        </p:nvSpPr>
        <p:spPr>
          <a:xfrm>
            <a:off x="8210810" y="1126487"/>
            <a:ext cx="2799660" cy="427168"/>
          </a:xfrm>
          <a:prstGeom prst="rect">
            <a:avLst/>
          </a:prstGeom>
          <a:noFill/>
        </p:spPr>
        <p:txBody>
          <a:bodyPr wrap="square" rtlCol="0">
            <a:spAutoFit/>
          </a:bodyPr>
          <a:lstStyle/>
          <a:p>
            <a:r>
              <a:rPr lang="sv-SE" sz="1088" b="1" dirty="0">
                <a:solidFill>
                  <a:srgbClr val="D22630"/>
                </a:solidFill>
              </a:rPr>
              <a:t>Vi forskar och ut-vecklar nya metoder. Våra experter har unik spetskompetens.</a:t>
            </a:r>
          </a:p>
        </p:txBody>
      </p:sp>
      <p:sp>
        <p:nvSpPr>
          <p:cNvPr id="13" name="textruta 12"/>
          <p:cNvSpPr txBox="1"/>
          <p:nvPr userDrawn="1"/>
        </p:nvSpPr>
        <p:spPr>
          <a:xfrm>
            <a:off x="8293158" y="5234258"/>
            <a:ext cx="3179961" cy="427168"/>
          </a:xfrm>
          <a:prstGeom prst="rect">
            <a:avLst/>
          </a:prstGeom>
          <a:noFill/>
        </p:spPr>
        <p:txBody>
          <a:bodyPr wrap="square" rtlCol="0">
            <a:spAutoFit/>
          </a:bodyPr>
          <a:lstStyle/>
          <a:p>
            <a:r>
              <a:rPr lang="sv-SE" sz="1088" b="1" dirty="0">
                <a:solidFill>
                  <a:srgbClr val="D22630"/>
                </a:solidFill>
              </a:rPr>
              <a:t>Vi delar med oss av vår kunskap. I Sverige och i många andra länder.</a:t>
            </a:r>
          </a:p>
        </p:txBody>
      </p:sp>
      <p:sp>
        <p:nvSpPr>
          <p:cNvPr id="14" name="textruta 13"/>
          <p:cNvSpPr txBox="1"/>
          <p:nvPr userDrawn="1"/>
        </p:nvSpPr>
        <p:spPr>
          <a:xfrm>
            <a:off x="1101874" y="5234258"/>
            <a:ext cx="3179961" cy="427168"/>
          </a:xfrm>
          <a:prstGeom prst="rect">
            <a:avLst/>
          </a:prstGeom>
          <a:noFill/>
        </p:spPr>
        <p:txBody>
          <a:bodyPr wrap="square" rtlCol="0">
            <a:spAutoFit/>
          </a:bodyPr>
          <a:lstStyle/>
          <a:p>
            <a:r>
              <a:rPr lang="sv-SE" sz="1088" b="1" dirty="0">
                <a:solidFill>
                  <a:srgbClr val="D22630"/>
                </a:solidFill>
              </a:rPr>
              <a:t>Vi följer sjukdomsläget. Om något händer är</a:t>
            </a:r>
            <a:r>
              <a:rPr lang="sv-SE" sz="1088" b="1" baseline="0" dirty="0">
                <a:solidFill>
                  <a:srgbClr val="D22630"/>
                </a:solidFill>
              </a:rPr>
              <a:t> vi beredda.</a:t>
            </a:r>
            <a:endParaRPr lang="sv-SE" sz="1088" b="1" dirty="0">
              <a:solidFill>
                <a:srgbClr val="D22630"/>
              </a:solidFill>
            </a:endParaRPr>
          </a:p>
        </p:txBody>
      </p:sp>
    </p:spTree>
    <p:extLst>
      <p:ext uri="{BB962C8B-B14F-4D97-AF65-F5344CB8AC3E}">
        <p14:creationId xmlns:p14="http://schemas.microsoft.com/office/powerpoint/2010/main" val="2794535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Ingen logotyp">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1108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Ingen logotyp (Svart)">
    <p:bg>
      <p:bgRef idx="1001">
        <a:schemeClr val="bg2"/>
      </p:bgRef>
    </p:bg>
    <p:spTree>
      <p:nvGrpSpPr>
        <p:cNvPr id="1" name=""/>
        <p:cNvGrpSpPr/>
        <p:nvPr/>
      </p:nvGrpSpPr>
      <p:grpSpPr>
        <a:xfrm>
          <a:off x="0" y="0"/>
          <a:ext cx="0" cy="0"/>
          <a:chOff x="0" y="0"/>
          <a:chExt cx="0" cy="0"/>
        </a:xfrm>
      </p:grpSpPr>
      <p:sp>
        <p:nvSpPr>
          <p:cNvPr id="7" name="Platshållare för sidfot 5"/>
          <p:cNvSpPr>
            <a:spLocks noGrp="1"/>
          </p:cNvSpPr>
          <p:nvPr>
            <p:ph type="ftr" sz="quarter" idx="11"/>
          </p:nvPr>
        </p:nvSpPr>
        <p:spPr>
          <a:xfrm>
            <a:off x="609600" y="6356351"/>
            <a:ext cx="3860800" cy="365125"/>
          </a:xfrm>
        </p:spPr>
        <p:txBody>
          <a:bodyPr/>
          <a:lstStyle>
            <a:lvl1pPr algn="l">
              <a:defRPr>
                <a:solidFill>
                  <a:srgbClr val="E0DDD7"/>
                </a:solidFill>
              </a:defRPr>
            </a:lvl1pPr>
          </a:lstStyle>
          <a:p>
            <a:endParaRPr lang="sv-SE"/>
          </a:p>
        </p:txBody>
      </p:sp>
    </p:spTree>
    <p:extLst>
      <p:ext uri="{BB962C8B-B14F-4D97-AF65-F5344CB8AC3E}">
        <p14:creationId xmlns:p14="http://schemas.microsoft.com/office/powerpoint/2010/main" val="14832508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cstate="screen">
            <a:extLst>
              <a:ext uri="{28A0092B-C50C-407E-A947-70E740481C1C}">
                <a14:useLocalDpi xmlns:a14="http://schemas.microsoft.com/office/drawing/2010/main"/>
              </a:ext>
            </a:extLst>
          </a:blip>
          <a:srcRect l="3881" t="3544" r="3635" b="16099"/>
          <a:stretch/>
        </p:blipFill>
        <p:spPr>
          <a:xfrm>
            <a:off x="0" y="4"/>
            <a:ext cx="12195835" cy="5959496"/>
          </a:xfrm>
          <a:prstGeom prst="rect">
            <a:avLst/>
          </a:prstGeom>
        </p:spPr>
      </p:pic>
      <p:sp>
        <p:nvSpPr>
          <p:cNvPr id="2" name="Title 1"/>
          <p:cNvSpPr>
            <a:spLocks noGrp="1"/>
          </p:cNvSpPr>
          <p:nvPr>
            <p:ph type="ctrTitle"/>
          </p:nvPr>
        </p:nvSpPr>
        <p:spPr>
          <a:xfrm>
            <a:off x="914400" y="1624857"/>
            <a:ext cx="10363200" cy="1885107"/>
          </a:xfrm>
        </p:spPr>
        <p:txBody>
          <a:bodyPr anchor="b">
            <a:normAutofit/>
          </a:bodyPr>
          <a:lstStyle>
            <a:lvl1pPr algn="ctr">
              <a:defRPr sz="3422">
                <a:solidFill>
                  <a:schemeClr val="bg1"/>
                </a:solidFill>
              </a:defRPr>
            </a:lvl1pPr>
          </a:lstStyle>
          <a:p>
            <a:r>
              <a:rPr lang="sv-SE"/>
              <a:t>Klicka här för att ändra format</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5">
                <a:solidFill>
                  <a:schemeClr val="bg1"/>
                </a:solidFill>
              </a:defRPr>
            </a:lvl1pPr>
            <a:lvl2pPr marL="431343" indent="0" algn="ctr">
              <a:buNone/>
              <a:defRPr sz="1887"/>
            </a:lvl2pPr>
            <a:lvl3pPr marL="862686" indent="0" algn="ctr">
              <a:buNone/>
              <a:defRPr sz="1698"/>
            </a:lvl3pPr>
            <a:lvl4pPr marL="1294029" indent="0" algn="ctr">
              <a:buNone/>
              <a:defRPr sz="1509"/>
            </a:lvl4pPr>
            <a:lvl5pPr marL="1725373" indent="0" algn="ctr">
              <a:buNone/>
              <a:defRPr sz="1509"/>
            </a:lvl5pPr>
            <a:lvl6pPr marL="2156716" indent="0" algn="ctr">
              <a:buNone/>
              <a:defRPr sz="1509"/>
            </a:lvl6pPr>
            <a:lvl7pPr marL="2588059" indent="0" algn="ctr">
              <a:buNone/>
              <a:defRPr sz="1509"/>
            </a:lvl7pPr>
            <a:lvl8pPr marL="3019403" indent="0" algn="ctr">
              <a:buNone/>
              <a:defRPr sz="1509"/>
            </a:lvl8pPr>
            <a:lvl9pPr marL="3450746" indent="0" algn="ctr">
              <a:buNone/>
              <a:defRPr sz="1509"/>
            </a:lvl9pPr>
          </a:lstStyle>
          <a:p>
            <a:r>
              <a:rPr lang="sv-SE"/>
              <a:t>Klicka om du vill redigera mall för underrubrikformat</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pPr/>
              <a:t>‹#›</a:t>
            </a:fld>
            <a:endParaRPr lang="sv-SE"/>
          </a:p>
        </p:txBody>
      </p:sp>
      <p:pic>
        <p:nvPicPr>
          <p:cNvPr id="8" name="Bildobjekt 7" descr="SVA_logo.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36621" y="6231735"/>
            <a:ext cx="921408" cy="366407"/>
          </a:xfrm>
          <a:prstGeom prst="rect">
            <a:avLst/>
          </a:prstGeom>
        </p:spPr>
      </p:pic>
    </p:spTree>
    <p:extLst>
      <p:ext uri="{BB962C8B-B14F-4D97-AF65-F5344CB8AC3E}">
        <p14:creationId xmlns:p14="http://schemas.microsoft.com/office/powerpoint/2010/main" val="494625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03817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sida, 4">
    <p:spTree>
      <p:nvGrpSpPr>
        <p:cNvPr id="1" name=""/>
        <p:cNvGrpSpPr/>
        <p:nvPr/>
      </p:nvGrpSpPr>
      <p:grpSpPr>
        <a:xfrm>
          <a:off x="0" y="0"/>
          <a:ext cx="0" cy="0"/>
          <a:chOff x="0" y="0"/>
          <a:chExt cx="0" cy="0"/>
        </a:xfrm>
      </p:grpSpPr>
      <p:sp>
        <p:nvSpPr>
          <p:cNvPr id="6" name="Platshållare för bild 7">
            <a:extLst>
              <a:ext uri="{FF2B5EF4-FFF2-40B4-BE49-F238E27FC236}">
                <a16:creationId xmlns:a16="http://schemas.microsoft.com/office/drawing/2014/main" id="{FB217EA6-9462-4F11-B098-5CBF9B9093EF}"/>
              </a:ext>
            </a:extLst>
          </p:cNvPr>
          <p:cNvSpPr>
            <a:spLocks noGrp="1"/>
          </p:cNvSpPr>
          <p:nvPr>
            <p:ph type="pic" sz="quarter" idx="13"/>
          </p:nvPr>
        </p:nvSpPr>
        <p:spPr>
          <a:xfrm>
            <a:off x="0" y="1"/>
            <a:ext cx="12192000" cy="6191250"/>
          </a:xfrm>
        </p:spPr>
        <p:txBody>
          <a:bodyPr/>
          <a:lstStyle/>
          <a:p>
            <a:r>
              <a:rPr lang="sv-SE"/>
              <a:t>Klicka på ikonen för att lägga till en bild</a:t>
            </a:r>
            <a:endParaRPr lang="sv-SE" dirty="0"/>
          </a:p>
        </p:txBody>
      </p:sp>
      <p:sp>
        <p:nvSpPr>
          <p:cNvPr id="7" name="Rubrik 1">
            <a:extLst>
              <a:ext uri="{FF2B5EF4-FFF2-40B4-BE49-F238E27FC236}">
                <a16:creationId xmlns:a16="http://schemas.microsoft.com/office/drawing/2014/main" id="{469FB2F4-CA8D-422C-A723-B4F07737FA62}"/>
              </a:ext>
            </a:extLst>
          </p:cNvPr>
          <p:cNvSpPr>
            <a:spLocks noGrp="1"/>
          </p:cNvSpPr>
          <p:nvPr>
            <p:ph type="title"/>
          </p:nvPr>
        </p:nvSpPr>
        <p:spPr>
          <a:xfrm>
            <a:off x="698500" y="576975"/>
            <a:ext cx="10340975" cy="806714"/>
          </a:xfrm>
          <a:solidFill>
            <a:srgbClr val="D22630"/>
          </a:solidFill>
        </p:spPr>
        <p:txBody>
          <a:bodyPr wrap="square" lIns="180000" tIns="180000" rIns="180000" bIns="180000">
            <a:spAutoFit/>
          </a:bodyPr>
          <a:lstStyle>
            <a:lvl1pPr>
              <a:defRPr>
                <a:solidFill>
                  <a:schemeClr val="bg1"/>
                </a:solidFill>
              </a:defRPr>
            </a:lvl1pPr>
          </a:lstStyle>
          <a:p>
            <a:r>
              <a:rPr lang="sv-SE"/>
              <a:t>Klicka här för att ändra mall för rubrikformat</a:t>
            </a:r>
            <a:endParaRPr lang="sv-SE" dirty="0"/>
          </a:p>
        </p:txBody>
      </p:sp>
      <p:sp>
        <p:nvSpPr>
          <p:cNvPr id="11" name="Platshållare för text 9">
            <a:extLst>
              <a:ext uri="{FF2B5EF4-FFF2-40B4-BE49-F238E27FC236}">
                <a16:creationId xmlns:a16="http://schemas.microsoft.com/office/drawing/2014/main" id="{5CEBDE3D-5C75-476E-B5D7-15A9BCA89D36}"/>
              </a:ext>
            </a:extLst>
          </p:cNvPr>
          <p:cNvSpPr>
            <a:spLocks noGrp="1"/>
          </p:cNvSpPr>
          <p:nvPr>
            <p:ph type="body" sz="quarter" idx="14"/>
          </p:nvPr>
        </p:nvSpPr>
        <p:spPr>
          <a:xfrm>
            <a:off x="698500" y="1567575"/>
            <a:ext cx="3778250" cy="806714"/>
          </a:xfrm>
          <a:custGeom>
            <a:avLst/>
            <a:gdLst>
              <a:gd name="connsiteX0" fmla="*/ 0 w 10058477"/>
              <a:gd name="connsiteY0" fmla="*/ 0 h 862114"/>
              <a:gd name="connsiteX1" fmla="*/ 10058477 w 10058477"/>
              <a:gd name="connsiteY1" fmla="*/ 0 h 862114"/>
              <a:gd name="connsiteX2" fmla="*/ 10058477 w 10058477"/>
              <a:gd name="connsiteY2" fmla="*/ 862114 h 862114"/>
              <a:gd name="connsiteX3" fmla="*/ 0 w 10058477"/>
              <a:gd name="connsiteY3" fmla="*/ 862114 h 862114"/>
            </a:gdLst>
            <a:ahLst/>
            <a:cxnLst>
              <a:cxn ang="0">
                <a:pos x="connsiteX0" y="connsiteY0"/>
              </a:cxn>
              <a:cxn ang="0">
                <a:pos x="connsiteX1" y="connsiteY1"/>
              </a:cxn>
              <a:cxn ang="0">
                <a:pos x="connsiteX2" y="connsiteY2"/>
              </a:cxn>
              <a:cxn ang="0">
                <a:pos x="connsiteX3" y="connsiteY3"/>
              </a:cxn>
            </a:cxnLst>
            <a:rect l="l" t="t" r="r" b="b"/>
            <a:pathLst>
              <a:path w="10058477" h="862114">
                <a:moveTo>
                  <a:pt x="0" y="0"/>
                </a:moveTo>
                <a:lnTo>
                  <a:pt x="10058477" y="0"/>
                </a:lnTo>
                <a:lnTo>
                  <a:pt x="10058477" y="862114"/>
                </a:lnTo>
                <a:lnTo>
                  <a:pt x="0" y="862114"/>
                </a:lnTo>
                <a:close/>
              </a:path>
            </a:pathLst>
          </a:custGeom>
          <a:solidFill>
            <a:srgbClr val="D22630"/>
          </a:solidFill>
        </p:spPr>
        <p:txBody>
          <a:bodyPr wrap="square" lIns="180000" tIns="180000" rIns="180000" bIns="180000" anchor="ctr">
            <a:spAutoFit/>
          </a:bodyPr>
          <a:lstStyle>
            <a:lvl1pPr marL="0" indent="0">
              <a:buNone/>
              <a:defRPr sz="3600" b="1">
                <a:solidFill>
                  <a:schemeClr val="bg1"/>
                </a:solidFill>
                <a:latin typeface="+mj-lt"/>
              </a:defRPr>
            </a:lvl1pPr>
          </a:lstStyle>
          <a:p>
            <a:pPr lvl="0"/>
            <a:r>
              <a:rPr lang="sv-SE"/>
              <a:t>Klicka här för att ändra format på bakgrundstexten</a:t>
            </a:r>
          </a:p>
        </p:txBody>
      </p:sp>
    </p:spTree>
    <p:extLst>
      <p:ext uri="{BB962C8B-B14F-4D97-AF65-F5344CB8AC3E}">
        <p14:creationId xmlns:p14="http://schemas.microsoft.com/office/powerpoint/2010/main" val="65331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1216179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5" name="Slide Number Placeholder 4"/>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2520196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spTree>
    <p:extLst>
      <p:ext uri="{BB962C8B-B14F-4D97-AF65-F5344CB8AC3E}">
        <p14:creationId xmlns:p14="http://schemas.microsoft.com/office/powerpoint/2010/main" val="2334882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2458C26-EF76-4E2A-BFC8-BB0352E17918}" type="slidenum">
              <a:rPr lang="sv-SE" smtClean="0"/>
              <a:t>‹#›</a:t>
            </a:fld>
            <a:endParaRPr lang="sv-SE"/>
          </a:p>
        </p:txBody>
      </p:sp>
      <p:sp>
        <p:nvSpPr>
          <p:cNvPr id="9" name="Platshållare för bild 8"/>
          <p:cNvSpPr>
            <a:spLocks noGrp="1"/>
          </p:cNvSpPr>
          <p:nvPr>
            <p:ph type="pic" sz="quarter" idx="13"/>
          </p:nvPr>
        </p:nvSpPr>
        <p:spPr>
          <a:xfrm>
            <a:off x="0" y="1"/>
            <a:ext cx="12195835" cy="5934831"/>
          </a:xfrm>
        </p:spPr>
        <p:txBody>
          <a:bodyPr/>
          <a:lstStyle/>
          <a:p>
            <a:r>
              <a:rPr lang="sv-SE"/>
              <a:t>Klicka på ikonen för att lägga till en bild</a:t>
            </a:r>
          </a:p>
        </p:txBody>
      </p:sp>
    </p:spTree>
    <p:extLst>
      <p:ext uri="{BB962C8B-B14F-4D97-AF65-F5344CB8AC3E}">
        <p14:creationId xmlns:p14="http://schemas.microsoft.com/office/powerpoint/2010/main" val="3502002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Friska dju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pic>
        <p:nvPicPr>
          <p:cNvPr id="3" name="Bildobjekt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44937" y="1552739"/>
            <a:ext cx="3447175" cy="4411759"/>
          </a:xfrm>
          <a:prstGeom prst="rect">
            <a:avLst/>
          </a:prstGeom>
        </p:spPr>
      </p:pic>
      <p:sp>
        <p:nvSpPr>
          <p:cNvPr id="5" name="textruta 4"/>
          <p:cNvSpPr txBox="1"/>
          <p:nvPr userDrawn="1"/>
        </p:nvSpPr>
        <p:spPr>
          <a:xfrm>
            <a:off x="5516978" y="1386336"/>
            <a:ext cx="5903463" cy="2119939"/>
          </a:xfrm>
          <a:prstGeom prst="rect">
            <a:avLst/>
          </a:prstGeom>
          <a:noFill/>
        </p:spPr>
        <p:txBody>
          <a:bodyPr wrap="square" rtlCol="0">
            <a:spAutoFit/>
          </a:bodyPr>
          <a:lstStyle/>
          <a:p>
            <a:r>
              <a:rPr lang="sv-SE" sz="2738" b="1" dirty="0">
                <a:solidFill>
                  <a:srgbClr val="D22630"/>
                </a:solidFill>
              </a:rPr>
              <a:t>Friska djur</a:t>
            </a:r>
          </a:p>
          <a:p>
            <a:pPr marL="0" indent="0">
              <a:buFontTx/>
              <a:buNone/>
            </a:pPr>
            <a:r>
              <a:rPr lang="sv-SE" sz="2738" b="1" dirty="0">
                <a:solidFill>
                  <a:srgbClr val="D22630"/>
                </a:solidFill>
              </a:rPr>
              <a:t>- trygga människor</a:t>
            </a:r>
          </a:p>
          <a:p>
            <a:pPr marL="293351" indent="-293351">
              <a:buFontTx/>
              <a:buChar char="-"/>
            </a:pPr>
            <a:endParaRPr lang="sv-SE" sz="1540" dirty="0"/>
          </a:p>
          <a:p>
            <a:pPr marL="0" indent="0">
              <a:buFontTx/>
              <a:buNone/>
            </a:pPr>
            <a:r>
              <a:rPr lang="sv-SE" sz="1540" dirty="0">
                <a:solidFill>
                  <a:srgbClr val="D22630"/>
                </a:solidFill>
              </a:rPr>
              <a:t>Statens</a:t>
            </a:r>
            <a:r>
              <a:rPr lang="sv-SE" sz="1540" baseline="0" dirty="0">
                <a:solidFill>
                  <a:srgbClr val="D22630"/>
                </a:solidFill>
              </a:rPr>
              <a:t> veterinärmedicinska anstalt, SVA, är </a:t>
            </a:r>
            <a:br>
              <a:rPr lang="sv-SE" sz="1540" baseline="0" dirty="0">
                <a:solidFill>
                  <a:srgbClr val="D22630"/>
                </a:solidFill>
              </a:rPr>
            </a:br>
            <a:r>
              <a:rPr lang="sv-SE" sz="1540" baseline="0" dirty="0">
                <a:solidFill>
                  <a:srgbClr val="D22630"/>
                </a:solidFill>
              </a:rPr>
              <a:t>en expertmyndighet med beredskapsuppdrag. SVA främjar djurs och människors hälsa,  svensk djurhållning och vår miljö genom diagnostik, forskning, beredskap och rådgivning.</a:t>
            </a:r>
            <a:endParaRPr lang="sv-SE" sz="1540" dirty="0">
              <a:solidFill>
                <a:srgbClr val="D22630"/>
              </a:solidFill>
            </a:endParaRPr>
          </a:p>
        </p:txBody>
      </p:sp>
    </p:spTree>
    <p:extLst>
      <p:ext uri="{BB962C8B-B14F-4D97-AF65-F5344CB8AC3E}">
        <p14:creationId xmlns:p14="http://schemas.microsoft.com/office/powerpoint/2010/main" val="70926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SVA:s uppdra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458C26-EF76-4E2A-BFC8-BB0352E17918}" type="slidenum">
              <a:rPr lang="sv-SE" smtClean="0"/>
              <a:t>‹#›</a:t>
            </a:fld>
            <a:endParaRPr lang="sv-SE"/>
          </a:p>
        </p:txBody>
      </p:sp>
      <p:grpSp>
        <p:nvGrpSpPr>
          <p:cNvPr id="3" name="Grupp 2"/>
          <p:cNvGrpSpPr>
            <a:grpSpLocks noChangeAspect="1"/>
          </p:cNvGrpSpPr>
          <p:nvPr userDrawn="1"/>
        </p:nvGrpSpPr>
        <p:grpSpPr>
          <a:xfrm>
            <a:off x="2930372" y="842043"/>
            <a:ext cx="6118449" cy="5317915"/>
            <a:chOff x="2548982" y="0"/>
            <a:chExt cx="6283737" cy="6870032"/>
          </a:xfrm>
        </p:grpSpPr>
        <p:pic>
          <p:nvPicPr>
            <p:cNvPr id="5" name="Bildobjekt 4"/>
            <p:cNvPicPr>
              <a:picLocks noChangeAspect="1"/>
            </p:cNvPicPr>
            <p:nvPr userDrawn="1"/>
          </p:nvPicPr>
          <p:blipFill rotWithShape="1">
            <a:blip r:embed="rId2" cstate="screen">
              <a:extLst>
                <a:ext uri="{28A0092B-C50C-407E-A947-70E740481C1C}">
                  <a14:useLocalDpi xmlns:a14="http://schemas.microsoft.com/office/drawing/2010/main"/>
                </a:ext>
              </a:extLst>
            </a:blip>
            <a:srcRect t="-10038" r="-6360" b="-13663"/>
            <a:stretch/>
          </p:blipFill>
          <p:spPr>
            <a:xfrm>
              <a:off x="2548982" y="0"/>
              <a:ext cx="6283737" cy="6870032"/>
            </a:xfrm>
            <a:prstGeom prst="ellipse">
              <a:avLst/>
            </a:prstGeom>
          </p:spPr>
        </p:pic>
        <p:sp>
          <p:nvSpPr>
            <p:cNvPr id="6" name="Rektangel 5"/>
            <p:cNvSpPr/>
            <p:nvPr userDrawn="1"/>
          </p:nvSpPr>
          <p:spPr>
            <a:xfrm>
              <a:off x="3537284" y="6087981"/>
              <a:ext cx="4054642" cy="192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540" dirty="0">
                <a:latin typeface="Arial" panose="020B0604020202020204" pitchFamily="34" charset="0"/>
                <a:cs typeface="Arial" panose="020B0604020202020204" pitchFamily="34" charset="0"/>
              </a:endParaRPr>
            </a:p>
          </p:txBody>
        </p:sp>
      </p:grpSp>
      <p:pic>
        <p:nvPicPr>
          <p:cNvPr id="7" name="Bildobjekt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2479" y="397759"/>
            <a:ext cx="745405" cy="661455"/>
          </a:xfrm>
          <a:prstGeom prst="rect">
            <a:avLst/>
          </a:prstGeom>
        </p:spPr>
      </p:pic>
      <p:pic>
        <p:nvPicPr>
          <p:cNvPr id="8" name="Bildobjekt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139722" y="4587983"/>
            <a:ext cx="961015" cy="588988"/>
          </a:xfrm>
          <a:prstGeom prst="rect">
            <a:avLst/>
          </a:prstGeom>
        </p:spPr>
      </p:pic>
      <p:pic>
        <p:nvPicPr>
          <p:cNvPr id="9" name="Bildobjekt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33" y="282795"/>
            <a:ext cx="410635" cy="776419"/>
          </a:xfrm>
          <a:prstGeom prst="rect">
            <a:avLst/>
          </a:prstGeom>
        </p:spPr>
      </p:pic>
      <p:pic>
        <p:nvPicPr>
          <p:cNvPr id="10" name="Bildobjekt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81533" y="4587984"/>
            <a:ext cx="783608" cy="559361"/>
          </a:xfrm>
          <a:prstGeom prst="rect">
            <a:avLst/>
          </a:prstGeom>
        </p:spPr>
      </p:pic>
      <p:sp>
        <p:nvSpPr>
          <p:cNvPr id="11" name="textruta 10"/>
          <p:cNvSpPr txBox="1"/>
          <p:nvPr userDrawn="1"/>
        </p:nvSpPr>
        <p:spPr>
          <a:xfrm>
            <a:off x="1101873" y="1126487"/>
            <a:ext cx="2799660" cy="724429"/>
          </a:xfrm>
          <a:prstGeom prst="rect">
            <a:avLst/>
          </a:prstGeom>
          <a:noFill/>
        </p:spPr>
        <p:txBody>
          <a:bodyPr wrap="square" rtlCol="0">
            <a:spAutoFit/>
          </a:bodyPr>
          <a:lstStyle/>
          <a:p>
            <a:r>
              <a:rPr lang="sv-SE" sz="1369" b="1" dirty="0">
                <a:solidFill>
                  <a:srgbClr val="D22630"/>
                </a:solidFill>
              </a:rPr>
              <a:t>Vi är Sveriges ledande veterinärmedicinska laboratorium.</a:t>
            </a:r>
          </a:p>
        </p:txBody>
      </p:sp>
      <p:sp>
        <p:nvSpPr>
          <p:cNvPr id="12" name="textruta 11"/>
          <p:cNvSpPr txBox="1"/>
          <p:nvPr userDrawn="1"/>
        </p:nvSpPr>
        <p:spPr>
          <a:xfrm>
            <a:off x="8210810" y="1126486"/>
            <a:ext cx="2799660" cy="724429"/>
          </a:xfrm>
          <a:prstGeom prst="rect">
            <a:avLst/>
          </a:prstGeom>
          <a:noFill/>
        </p:spPr>
        <p:txBody>
          <a:bodyPr wrap="square" rtlCol="0">
            <a:spAutoFit/>
          </a:bodyPr>
          <a:lstStyle/>
          <a:p>
            <a:r>
              <a:rPr lang="sv-SE" sz="1369" b="1" dirty="0">
                <a:solidFill>
                  <a:srgbClr val="D22630"/>
                </a:solidFill>
              </a:rPr>
              <a:t>Vi forskar och ut-vecklar nya metoder. Våra experter har unik spetskompetens.</a:t>
            </a:r>
          </a:p>
        </p:txBody>
      </p:sp>
      <p:sp>
        <p:nvSpPr>
          <p:cNvPr id="13" name="textruta 12"/>
          <p:cNvSpPr txBox="1"/>
          <p:nvPr userDrawn="1"/>
        </p:nvSpPr>
        <p:spPr>
          <a:xfrm>
            <a:off x="8293157" y="5234257"/>
            <a:ext cx="3179961" cy="513730"/>
          </a:xfrm>
          <a:prstGeom prst="rect">
            <a:avLst/>
          </a:prstGeom>
          <a:noFill/>
        </p:spPr>
        <p:txBody>
          <a:bodyPr wrap="square" rtlCol="0">
            <a:spAutoFit/>
          </a:bodyPr>
          <a:lstStyle/>
          <a:p>
            <a:r>
              <a:rPr lang="sv-SE" sz="1369" b="1" dirty="0">
                <a:solidFill>
                  <a:srgbClr val="D22630"/>
                </a:solidFill>
              </a:rPr>
              <a:t>Vi delar med oss av vår kunskap. I Sverige och i många andra länder.</a:t>
            </a:r>
          </a:p>
        </p:txBody>
      </p:sp>
      <p:sp>
        <p:nvSpPr>
          <p:cNvPr id="14" name="textruta 13"/>
          <p:cNvSpPr txBox="1"/>
          <p:nvPr userDrawn="1"/>
        </p:nvSpPr>
        <p:spPr>
          <a:xfrm>
            <a:off x="1101873" y="5234257"/>
            <a:ext cx="3179961" cy="513730"/>
          </a:xfrm>
          <a:prstGeom prst="rect">
            <a:avLst/>
          </a:prstGeom>
          <a:noFill/>
        </p:spPr>
        <p:txBody>
          <a:bodyPr wrap="square" rtlCol="0">
            <a:spAutoFit/>
          </a:bodyPr>
          <a:lstStyle/>
          <a:p>
            <a:r>
              <a:rPr lang="sv-SE" sz="1369" b="1" dirty="0">
                <a:solidFill>
                  <a:srgbClr val="D22630"/>
                </a:solidFill>
              </a:rPr>
              <a:t>Vi följer sjukdomsläget. Om något händer är</a:t>
            </a:r>
            <a:r>
              <a:rPr lang="sv-SE" sz="1369" b="1" baseline="0" dirty="0">
                <a:solidFill>
                  <a:srgbClr val="D22630"/>
                </a:solidFill>
              </a:rPr>
              <a:t> vi beredda.</a:t>
            </a:r>
            <a:endParaRPr lang="sv-SE" sz="1369" b="1" dirty="0">
              <a:solidFill>
                <a:srgbClr val="D22630"/>
              </a:solidFill>
            </a:endParaRPr>
          </a:p>
        </p:txBody>
      </p:sp>
    </p:spTree>
    <p:extLst>
      <p:ext uri="{BB962C8B-B14F-4D97-AF65-F5344CB8AC3E}">
        <p14:creationId xmlns:p14="http://schemas.microsoft.com/office/powerpoint/2010/main" val="3440136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Ingen logotyp">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5357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us, gul">
    <p:bg>
      <p:bgPr>
        <a:solidFill>
          <a:srgbClr val="F2A900"/>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BED37754-1A2D-423C-B3C0-63A055208563}"/>
              </a:ext>
            </a:extLst>
          </p:cNvPr>
          <p:cNvSpPr>
            <a:spLocks noGrp="1"/>
          </p:cNvSpPr>
          <p:nvPr>
            <p:ph type="title"/>
          </p:nvPr>
        </p:nvSpPr>
        <p:spPr>
          <a:xfrm>
            <a:off x="4753429" y="2714812"/>
            <a:ext cx="6665686" cy="748245"/>
          </a:xfrm>
        </p:spPr>
        <p:txBody>
          <a:bodyPr/>
          <a:lstStyle>
            <a:lvl1pPr>
              <a:defRPr>
                <a:solidFill>
                  <a:schemeClr val="bg1"/>
                </a:solidFill>
              </a:defRPr>
            </a:lvl1pPr>
          </a:lstStyle>
          <a:p>
            <a:r>
              <a:rPr lang="sv-SE"/>
              <a:t>Klicka här för att ändra mall för rubrikformat</a:t>
            </a:r>
            <a:endParaRPr lang="sv-SE" dirty="0"/>
          </a:p>
        </p:txBody>
      </p:sp>
      <p:sp>
        <p:nvSpPr>
          <p:cNvPr id="11" name="Platshållare för bild 10">
            <a:extLst>
              <a:ext uri="{FF2B5EF4-FFF2-40B4-BE49-F238E27FC236}">
                <a16:creationId xmlns:a16="http://schemas.microsoft.com/office/drawing/2014/main" id="{0E8BD84A-C117-43E8-ADC1-71B3A3BA1FA0}"/>
              </a:ext>
            </a:extLst>
          </p:cNvPr>
          <p:cNvSpPr>
            <a:spLocks noGrp="1"/>
          </p:cNvSpPr>
          <p:nvPr>
            <p:ph type="pic" sz="quarter" idx="13"/>
          </p:nvPr>
        </p:nvSpPr>
        <p:spPr>
          <a:xfrm>
            <a:off x="613227" y="1671692"/>
            <a:ext cx="3552374" cy="3552374"/>
          </a:xfrm>
          <a:custGeom>
            <a:avLst/>
            <a:gdLst>
              <a:gd name="connsiteX0" fmla="*/ 1538515 w 3077030"/>
              <a:gd name="connsiteY0" fmla="*/ 0 h 3077030"/>
              <a:gd name="connsiteX1" fmla="*/ 3077030 w 3077030"/>
              <a:gd name="connsiteY1" fmla="*/ 1538515 h 3077030"/>
              <a:gd name="connsiteX2" fmla="*/ 1538515 w 3077030"/>
              <a:gd name="connsiteY2" fmla="*/ 3077030 h 3077030"/>
              <a:gd name="connsiteX3" fmla="*/ 0 w 3077030"/>
              <a:gd name="connsiteY3" fmla="*/ 1538515 h 3077030"/>
              <a:gd name="connsiteX4" fmla="*/ 1538515 w 3077030"/>
              <a:gd name="connsiteY4" fmla="*/ 0 h 307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30" h="3077030">
                <a:moveTo>
                  <a:pt x="1538515" y="0"/>
                </a:moveTo>
                <a:cubicBezTo>
                  <a:pt x="2388213" y="0"/>
                  <a:pt x="3077030" y="688817"/>
                  <a:pt x="3077030" y="1538515"/>
                </a:cubicBezTo>
                <a:cubicBezTo>
                  <a:pt x="3077030" y="2388213"/>
                  <a:pt x="2388213" y="3077030"/>
                  <a:pt x="1538515" y="3077030"/>
                </a:cubicBezTo>
                <a:cubicBezTo>
                  <a:pt x="688817" y="3077030"/>
                  <a:pt x="0" y="2388213"/>
                  <a:pt x="0" y="1538515"/>
                </a:cubicBezTo>
                <a:cubicBezTo>
                  <a:pt x="0" y="688817"/>
                  <a:pt x="688817" y="0"/>
                  <a:pt x="1538515" y="0"/>
                </a:cubicBezTo>
                <a:close/>
              </a:path>
            </a:pathLst>
          </a:custGeom>
          <a:solidFill>
            <a:schemeClr val="bg1"/>
          </a:solidFill>
        </p:spPr>
        <p:txBody>
          <a:bodyPr wrap="square">
            <a:noAutofit/>
          </a:bodyPr>
          <a:lstStyle>
            <a:lvl1pPr>
              <a:buNone/>
              <a:defRPr/>
            </a:lvl1pPr>
          </a:lstStyle>
          <a:p>
            <a:r>
              <a:rPr lang="sv-SE"/>
              <a:t>Klicka på ikonen för att lägga till en bild</a:t>
            </a:r>
            <a:endParaRPr lang="sv-SE" dirty="0"/>
          </a:p>
        </p:txBody>
      </p:sp>
      <p:sp>
        <p:nvSpPr>
          <p:cNvPr id="12" name="Platshållare för text 12">
            <a:extLst>
              <a:ext uri="{FF2B5EF4-FFF2-40B4-BE49-F238E27FC236}">
                <a16:creationId xmlns:a16="http://schemas.microsoft.com/office/drawing/2014/main" id="{7FE77050-F606-4EE3-A33C-48BB1F6D68FD}"/>
              </a:ext>
            </a:extLst>
          </p:cNvPr>
          <p:cNvSpPr>
            <a:spLocks noGrp="1"/>
          </p:cNvSpPr>
          <p:nvPr>
            <p:ph type="body" sz="quarter" idx="14"/>
          </p:nvPr>
        </p:nvSpPr>
        <p:spPr>
          <a:xfrm>
            <a:off x="4753203" y="3474592"/>
            <a:ext cx="6665912" cy="2313888"/>
          </a:xfrm>
        </p:spPr>
        <p:txBody>
          <a:bodyPr>
            <a:normAutofit/>
          </a:bodyPr>
          <a:lstStyle>
            <a:lvl1pPr marL="0" indent="0">
              <a:buFontTx/>
              <a:buNone/>
              <a:defRPr sz="2800">
                <a:solidFill>
                  <a:schemeClr val="bg1"/>
                </a:solidFill>
                <a:latin typeface="Arial" panose="020B0604020202020204" pitchFamily="34" charset="0"/>
                <a:cs typeface="Arial" panose="020B0604020202020204" pitchFamily="34" charset="0"/>
              </a:defRPr>
            </a:lvl1pPr>
            <a:lvl2pPr marL="266700" indent="0">
              <a:buFontTx/>
              <a:buNone/>
              <a:defRPr>
                <a:solidFill>
                  <a:schemeClr val="bg1"/>
                </a:solidFill>
              </a:defRPr>
            </a:lvl2pPr>
            <a:lvl3pPr marL="444500" indent="0">
              <a:buFontTx/>
              <a:buNone/>
              <a:defRPr>
                <a:solidFill>
                  <a:schemeClr val="bg1"/>
                </a:solidFill>
              </a:defRPr>
            </a:lvl3pPr>
            <a:lvl4pPr marL="622300" indent="0">
              <a:buFontTx/>
              <a:buNone/>
              <a:defRPr>
                <a:solidFill>
                  <a:schemeClr val="bg1"/>
                </a:solidFill>
              </a:defRPr>
            </a:lvl4pPr>
            <a:lvl5pPr marL="812800" indent="0">
              <a:buFontTx/>
              <a:buNone/>
              <a:defRPr>
                <a:solidFill>
                  <a:schemeClr val="bg1"/>
                </a:solidFill>
              </a:defRPr>
            </a:lvl5pPr>
          </a:lstStyle>
          <a:p>
            <a:pPr lvl="0"/>
            <a:r>
              <a:rPr lang="sv-SE"/>
              <a:t>Klicka här för att ändra format på bakgrundstexten</a:t>
            </a:r>
          </a:p>
        </p:txBody>
      </p:sp>
      <p:pic>
        <p:nvPicPr>
          <p:cNvPr id="13" name="Bild 12">
            <a:extLst>
              <a:ext uri="{FF2B5EF4-FFF2-40B4-BE49-F238E27FC236}">
                <a16:creationId xmlns:a16="http://schemas.microsoft.com/office/drawing/2014/main" id="{AD5F80F8-D502-418F-AA08-8CBB29C59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Tree>
    <p:extLst>
      <p:ext uri="{BB962C8B-B14F-4D97-AF65-F5344CB8AC3E}">
        <p14:creationId xmlns:p14="http://schemas.microsoft.com/office/powerpoint/2010/main" val="118256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us, blå">
    <p:bg>
      <p:bgPr>
        <a:solidFill>
          <a:srgbClr val="2598D5"/>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0E8BD84A-C117-43E8-ADC1-71B3A3BA1FA0}"/>
              </a:ext>
            </a:extLst>
          </p:cNvPr>
          <p:cNvSpPr>
            <a:spLocks noGrp="1"/>
          </p:cNvSpPr>
          <p:nvPr>
            <p:ph type="pic" sz="quarter" idx="13"/>
          </p:nvPr>
        </p:nvSpPr>
        <p:spPr>
          <a:xfrm>
            <a:off x="613227" y="1671692"/>
            <a:ext cx="3552374" cy="3552374"/>
          </a:xfrm>
          <a:custGeom>
            <a:avLst/>
            <a:gdLst>
              <a:gd name="connsiteX0" fmla="*/ 1538515 w 3077030"/>
              <a:gd name="connsiteY0" fmla="*/ 0 h 3077030"/>
              <a:gd name="connsiteX1" fmla="*/ 3077030 w 3077030"/>
              <a:gd name="connsiteY1" fmla="*/ 1538515 h 3077030"/>
              <a:gd name="connsiteX2" fmla="*/ 1538515 w 3077030"/>
              <a:gd name="connsiteY2" fmla="*/ 3077030 h 3077030"/>
              <a:gd name="connsiteX3" fmla="*/ 0 w 3077030"/>
              <a:gd name="connsiteY3" fmla="*/ 1538515 h 3077030"/>
              <a:gd name="connsiteX4" fmla="*/ 1538515 w 3077030"/>
              <a:gd name="connsiteY4" fmla="*/ 0 h 307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30" h="3077030">
                <a:moveTo>
                  <a:pt x="1538515" y="0"/>
                </a:moveTo>
                <a:cubicBezTo>
                  <a:pt x="2388213" y="0"/>
                  <a:pt x="3077030" y="688817"/>
                  <a:pt x="3077030" y="1538515"/>
                </a:cubicBezTo>
                <a:cubicBezTo>
                  <a:pt x="3077030" y="2388213"/>
                  <a:pt x="2388213" y="3077030"/>
                  <a:pt x="1538515" y="3077030"/>
                </a:cubicBezTo>
                <a:cubicBezTo>
                  <a:pt x="688817" y="3077030"/>
                  <a:pt x="0" y="2388213"/>
                  <a:pt x="0" y="1538515"/>
                </a:cubicBezTo>
                <a:cubicBezTo>
                  <a:pt x="0" y="688817"/>
                  <a:pt x="688817" y="0"/>
                  <a:pt x="1538515" y="0"/>
                </a:cubicBezTo>
                <a:close/>
              </a:path>
            </a:pathLst>
          </a:custGeom>
          <a:solidFill>
            <a:schemeClr val="bg1"/>
          </a:solidFill>
        </p:spPr>
        <p:txBody>
          <a:bodyPr wrap="square">
            <a:noAutofit/>
          </a:bodyPr>
          <a:lstStyle>
            <a:lvl1pPr>
              <a:buNone/>
              <a:defRPr/>
            </a:lvl1pPr>
          </a:lstStyle>
          <a:p>
            <a:r>
              <a:rPr lang="sv-SE"/>
              <a:t>Klicka på ikonen för att lägga till en bild</a:t>
            </a:r>
            <a:endParaRPr lang="sv-SE" dirty="0"/>
          </a:p>
        </p:txBody>
      </p:sp>
      <p:pic>
        <p:nvPicPr>
          <p:cNvPr id="13" name="Bild 12">
            <a:extLst>
              <a:ext uri="{FF2B5EF4-FFF2-40B4-BE49-F238E27FC236}">
                <a16:creationId xmlns:a16="http://schemas.microsoft.com/office/drawing/2014/main" id="{AD5F80F8-D502-418F-AA08-8CBB29C59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8" name="Rubrik 1">
            <a:extLst>
              <a:ext uri="{FF2B5EF4-FFF2-40B4-BE49-F238E27FC236}">
                <a16:creationId xmlns:a16="http://schemas.microsoft.com/office/drawing/2014/main" id="{8B653C84-44E1-4D62-B7F5-0D0048281ABC}"/>
              </a:ext>
            </a:extLst>
          </p:cNvPr>
          <p:cNvSpPr>
            <a:spLocks noGrp="1"/>
          </p:cNvSpPr>
          <p:nvPr>
            <p:ph type="title"/>
          </p:nvPr>
        </p:nvSpPr>
        <p:spPr>
          <a:xfrm>
            <a:off x="4753429" y="2714812"/>
            <a:ext cx="6665686" cy="74824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12">
            <a:extLst>
              <a:ext uri="{FF2B5EF4-FFF2-40B4-BE49-F238E27FC236}">
                <a16:creationId xmlns:a16="http://schemas.microsoft.com/office/drawing/2014/main" id="{6A4D151A-2752-490B-8F60-CA47DA566876}"/>
              </a:ext>
            </a:extLst>
          </p:cNvPr>
          <p:cNvSpPr>
            <a:spLocks noGrp="1"/>
          </p:cNvSpPr>
          <p:nvPr>
            <p:ph type="body" sz="quarter" idx="14"/>
          </p:nvPr>
        </p:nvSpPr>
        <p:spPr>
          <a:xfrm>
            <a:off x="4753203" y="3474592"/>
            <a:ext cx="6665912" cy="2313888"/>
          </a:xfrm>
        </p:spPr>
        <p:txBody>
          <a:bodyPr>
            <a:normAutofit/>
          </a:bodyPr>
          <a:lstStyle>
            <a:lvl1pPr marL="0" indent="0">
              <a:buFontTx/>
              <a:buNone/>
              <a:defRPr sz="2800">
                <a:solidFill>
                  <a:schemeClr val="bg1"/>
                </a:solidFill>
                <a:latin typeface="Arial" panose="020B0604020202020204" pitchFamily="34" charset="0"/>
                <a:cs typeface="Arial" panose="020B0604020202020204" pitchFamily="34" charset="0"/>
              </a:defRPr>
            </a:lvl1pPr>
            <a:lvl2pPr marL="266700" indent="0">
              <a:buFontTx/>
              <a:buNone/>
              <a:defRPr>
                <a:solidFill>
                  <a:schemeClr val="bg1"/>
                </a:solidFill>
              </a:defRPr>
            </a:lvl2pPr>
            <a:lvl3pPr marL="444500" indent="0">
              <a:buFontTx/>
              <a:buNone/>
              <a:defRPr>
                <a:solidFill>
                  <a:schemeClr val="bg1"/>
                </a:solidFill>
              </a:defRPr>
            </a:lvl3pPr>
            <a:lvl4pPr marL="622300" indent="0">
              <a:buFontTx/>
              <a:buNone/>
              <a:defRPr>
                <a:solidFill>
                  <a:schemeClr val="bg1"/>
                </a:solidFill>
              </a:defRPr>
            </a:lvl4pPr>
            <a:lvl5pPr marL="812800" indent="0">
              <a:buFontTx/>
              <a:buNone/>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81881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aus, röd">
    <p:bg>
      <p:bgPr>
        <a:solidFill>
          <a:srgbClr val="D22630"/>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0E8BD84A-C117-43E8-ADC1-71B3A3BA1FA0}"/>
              </a:ext>
            </a:extLst>
          </p:cNvPr>
          <p:cNvSpPr>
            <a:spLocks noGrp="1"/>
          </p:cNvSpPr>
          <p:nvPr>
            <p:ph type="pic" sz="quarter" idx="13"/>
          </p:nvPr>
        </p:nvSpPr>
        <p:spPr>
          <a:xfrm>
            <a:off x="613227" y="1671692"/>
            <a:ext cx="3552374" cy="3552374"/>
          </a:xfrm>
          <a:custGeom>
            <a:avLst/>
            <a:gdLst>
              <a:gd name="connsiteX0" fmla="*/ 1538515 w 3077030"/>
              <a:gd name="connsiteY0" fmla="*/ 0 h 3077030"/>
              <a:gd name="connsiteX1" fmla="*/ 3077030 w 3077030"/>
              <a:gd name="connsiteY1" fmla="*/ 1538515 h 3077030"/>
              <a:gd name="connsiteX2" fmla="*/ 1538515 w 3077030"/>
              <a:gd name="connsiteY2" fmla="*/ 3077030 h 3077030"/>
              <a:gd name="connsiteX3" fmla="*/ 0 w 3077030"/>
              <a:gd name="connsiteY3" fmla="*/ 1538515 h 3077030"/>
              <a:gd name="connsiteX4" fmla="*/ 1538515 w 3077030"/>
              <a:gd name="connsiteY4" fmla="*/ 0 h 307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30" h="3077030">
                <a:moveTo>
                  <a:pt x="1538515" y="0"/>
                </a:moveTo>
                <a:cubicBezTo>
                  <a:pt x="2388213" y="0"/>
                  <a:pt x="3077030" y="688817"/>
                  <a:pt x="3077030" y="1538515"/>
                </a:cubicBezTo>
                <a:cubicBezTo>
                  <a:pt x="3077030" y="2388213"/>
                  <a:pt x="2388213" y="3077030"/>
                  <a:pt x="1538515" y="3077030"/>
                </a:cubicBezTo>
                <a:cubicBezTo>
                  <a:pt x="688817" y="3077030"/>
                  <a:pt x="0" y="2388213"/>
                  <a:pt x="0" y="1538515"/>
                </a:cubicBezTo>
                <a:cubicBezTo>
                  <a:pt x="0" y="688817"/>
                  <a:pt x="688817" y="0"/>
                  <a:pt x="1538515" y="0"/>
                </a:cubicBezTo>
                <a:close/>
              </a:path>
            </a:pathLst>
          </a:custGeom>
          <a:solidFill>
            <a:schemeClr val="bg1"/>
          </a:solidFill>
        </p:spPr>
        <p:txBody>
          <a:bodyPr wrap="square">
            <a:noAutofit/>
          </a:bodyPr>
          <a:lstStyle>
            <a:lvl1pPr>
              <a:buNone/>
              <a:defRPr/>
            </a:lvl1pPr>
          </a:lstStyle>
          <a:p>
            <a:r>
              <a:rPr lang="sv-SE"/>
              <a:t>Klicka på ikonen för att lägga till en bild</a:t>
            </a:r>
            <a:endParaRPr lang="sv-SE" dirty="0"/>
          </a:p>
        </p:txBody>
      </p:sp>
      <p:pic>
        <p:nvPicPr>
          <p:cNvPr id="13" name="Bild 12">
            <a:extLst>
              <a:ext uri="{FF2B5EF4-FFF2-40B4-BE49-F238E27FC236}">
                <a16:creationId xmlns:a16="http://schemas.microsoft.com/office/drawing/2014/main" id="{AD5F80F8-D502-418F-AA08-8CBB29C59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1484" y="6376127"/>
            <a:ext cx="720000" cy="297668"/>
          </a:xfrm>
          <a:prstGeom prst="rect">
            <a:avLst/>
          </a:prstGeom>
        </p:spPr>
      </p:pic>
      <p:sp>
        <p:nvSpPr>
          <p:cNvPr id="8" name="Rubrik 1">
            <a:extLst>
              <a:ext uri="{FF2B5EF4-FFF2-40B4-BE49-F238E27FC236}">
                <a16:creationId xmlns:a16="http://schemas.microsoft.com/office/drawing/2014/main" id="{F73E4E18-2003-4824-A15B-9DC0FDB0E699}"/>
              </a:ext>
            </a:extLst>
          </p:cNvPr>
          <p:cNvSpPr>
            <a:spLocks noGrp="1"/>
          </p:cNvSpPr>
          <p:nvPr>
            <p:ph type="title"/>
          </p:nvPr>
        </p:nvSpPr>
        <p:spPr>
          <a:xfrm>
            <a:off x="4753429" y="2714812"/>
            <a:ext cx="6665686" cy="748245"/>
          </a:xfrm>
        </p:spPr>
        <p:txBody>
          <a:bodyPr/>
          <a:lstStyle>
            <a:lvl1pPr>
              <a:defRPr>
                <a:solidFill>
                  <a:schemeClr val="bg1"/>
                </a:solidFill>
              </a:defRPr>
            </a:lvl1pPr>
          </a:lstStyle>
          <a:p>
            <a:r>
              <a:rPr lang="sv-SE"/>
              <a:t>Klicka här för att ändra mall för rubrikformat</a:t>
            </a:r>
            <a:endParaRPr lang="sv-SE" dirty="0"/>
          </a:p>
        </p:txBody>
      </p:sp>
      <p:sp>
        <p:nvSpPr>
          <p:cNvPr id="9" name="Platshållare för text 12">
            <a:extLst>
              <a:ext uri="{FF2B5EF4-FFF2-40B4-BE49-F238E27FC236}">
                <a16:creationId xmlns:a16="http://schemas.microsoft.com/office/drawing/2014/main" id="{30FE6CEE-8FE4-4C15-84DB-49740531A8B4}"/>
              </a:ext>
            </a:extLst>
          </p:cNvPr>
          <p:cNvSpPr>
            <a:spLocks noGrp="1"/>
          </p:cNvSpPr>
          <p:nvPr>
            <p:ph type="body" sz="quarter" idx="14"/>
          </p:nvPr>
        </p:nvSpPr>
        <p:spPr>
          <a:xfrm>
            <a:off x="4753203" y="3474592"/>
            <a:ext cx="6665912" cy="2313888"/>
          </a:xfrm>
        </p:spPr>
        <p:txBody>
          <a:bodyPr>
            <a:normAutofit/>
          </a:bodyPr>
          <a:lstStyle>
            <a:lvl1pPr marL="0" indent="0">
              <a:buFontTx/>
              <a:buNone/>
              <a:defRPr sz="2800">
                <a:solidFill>
                  <a:schemeClr val="bg1"/>
                </a:solidFill>
                <a:latin typeface="Arial" panose="020B0604020202020204" pitchFamily="34" charset="0"/>
                <a:cs typeface="Arial" panose="020B0604020202020204" pitchFamily="34" charset="0"/>
              </a:defRPr>
            </a:lvl1pPr>
            <a:lvl2pPr marL="266700" indent="0">
              <a:buFontTx/>
              <a:buNone/>
              <a:defRPr>
                <a:solidFill>
                  <a:schemeClr val="bg1"/>
                </a:solidFill>
              </a:defRPr>
            </a:lvl2pPr>
            <a:lvl3pPr marL="444500" indent="0">
              <a:buFontTx/>
              <a:buNone/>
              <a:defRPr>
                <a:solidFill>
                  <a:schemeClr val="bg1"/>
                </a:solidFill>
              </a:defRPr>
            </a:lvl3pPr>
            <a:lvl4pPr marL="622300" indent="0">
              <a:buFontTx/>
              <a:buNone/>
              <a:defRPr>
                <a:solidFill>
                  <a:schemeClr val="bg1"/>
                </a:solidFill>
              </a:defRPr>
            </a:lvl4pPr>
            <a:lvl5pPr marL="812800" indent="0">
              <a:buFontTx/>
              <a:buNone/>
              <a:defRPr>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251209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emf"/><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A285E29-5336-4D44-B864-83B8BB4C6E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Rubrik</a:t>
            </a:r>
          </a:p>
        </p:txBody>
      </p:sp>
      <p:sp>
        <p:nvSpPr>
          <p:cNvPr id="3" name="Platshållare för text 2">
            <a:extLst>
              <a:ext uri="{FF2B5EF4-FFF2-40B4-BE49-F238E27FC236}">
                <a16:creationId xmlns:a16="http://schemas.microsoft.com/office/drawing/2014/main" id="{75788E55-86E6-4A8D-8A82-A1AD7621C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err="1"/>
              <a:t>fdf</a:t>
            </a:r>
            <a:endParaRPr lang="sv-SE" dirty="0"/>
          </a:p>
          <a:p>
            <a:pPr lvl="1"/>
            <a:r>
              <a:rPr lang="sv-SE" dirty="0" err="1"/>
              <a:t>Vfdv</a:t>
            </a:r>
            <a:endParaRPr lang="sv-SE" dirty="0"/>
          </a:p>
          <a:p>
            <a:pPr lvl="2"/>
            <a:r>
              <a:rPr lang="sv-SE" dirty="0" err="1"/>
              <a:t>vcdv</a:t>
            </a:r>
            <a:endParaRPr lang="sv-SE" dirty="0"/>
          </a:p>
          <a:p>
            <a:pPr lvl="3"/>
            <a:r>
              <a:rPr lang="sv-SE" dirty="0" err="1"/>
              <a:t>vcxv</a:t>
            </a:r>
            <a:endParaRPr lang="sv-SE" dirty="0"/>
          </a:p>
        </p:txBody>
      </p:sp>
      <p:pic>
        <p:nvPicPr>
          <p:cNvPr id="7" name="Bildobjekt 6" descr="SVA_logo.eps">
            <a:extLst>
              <a:ext uri="{FF2B5EF4-FFF2-40B4-BE49-F238E27FC236}">
                <a16:creationId xmlns:a16="http://schemas.microsoft.com/office/drawing/2014/main" id="{2B5A6640-F591-4890-93F2-B82DCB5081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208510" y="6350534"/>
            <a:ext cx="729944" cy="365125"/>
          </a:xfrm>
          <a:prstGeom prst="rect">
            <a:avLst/>
          </a:prstGeom>
        </p:spPr>
      </p:pic>
    </p:spTree>
    <p:extLst>
      <p:ext uri="{BB962C8B-B14F-4D97-AF65-F5344CB8AC3E}">
        <p14:creationId xmlns:p14="http://schemas.microsoft.com/office/powerpoint/2010/main" val="1495385516"/>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91" r:id="rId3"/>
    <p:sldLayoutId id="2147483692" r:id="rId4"/>
    <p:sldLayoutId id="2147483707" r:id="rId5"/>
    <p:sldLayoutId id="2147483676" r:id="rId6"/>
    <p:sldLayoutId id="2147483677" r:id="rId7"/>
    <p:sldLayoutId id="2147483680" r:id="rId8"/>
    <p:sldLayoutId id="2147483679" r:id="rId9"/>
    <p:sldLayoutId id="2147483678" r:id="rId10"/>
    <p:sldLayoutId id="2147483693" r:id="rId11"/>
  </p:sldLayoutIdLst>
  <p:txStyles>
    <p:titleStyle>
      <a:lvl1pPr algn="l" defTabSz="914400" rtl="0" eaLnBrk="1" latinLnBrk="0" hangingPunct="1">
        <a:lnSpc>
          <a:spcPct val="90000"/>
        </a:lnSpc>
        <a:spcBef>
          <a:spcPct val="0"/>
        </a:spcBef>
        <a:buNone/>
        <a:defRPr sz="3200" b="0" kern="1200">
          <a:solidFill>
            <a:srgbClr val="D22630"/>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00000"/>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0F3D4CE-4D81-4B22-92C5-08F22D0A9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Standardinnehåll</a:t>
            </a:r>
          </a:p>
        </p:txBody>
      </p:sp>
      <p:sp>
        <p:nvSpPr>
          <p:cNvPr id="3" name="Platshållare för text 2">
            <a:extLst>
              <a:ext uri="{FF2B5EF4-FFF2-40B4-BE49-F238E27FC236}">
                <a16:creationId xmlns:a16="http://schemas.microsoft.com/office/drawing/2014/main" id="{880F2AB4-5894-4995-B427-624FD0B99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dirty="0"/>
              <a:t>Punktlista</a:t>
            </a:r>
          </a:p>
          <a:p>
            <a:pPr lvl="2"/>
            <a:r>
              <a:rPr lang="sv-SE" dirty="0"/>
              <a:t>ett</a:t>
            </a:r>
          </a:p>
          <a:p>
            <a:pPr lvl="3"/>
            <a:r>
              <a:rPr lang="sv-SE" dirty="0"/>
              <a:t>två</a:t>
            </a:r>
          </a:p>
          <a:p>
            <a:pPr lvl="4"/>
            <a:r>
              <a:rPr lang="sv-SE" dirty="0"/>
              <a:t>tre</a:t>
            </a:r>
          </a:p>
        </p:txBody>
      </p:sp>
      <p:pic>
        <p:nvPicPr>
          <p:cNvPr id="7" name="Bildobjekt 6" descr="SVA_logo.eps">
            <a:extLst>
              <a:ext uri="{FF2B5EF4-FFF2-40B4-BE49-F238E27FC236}">
                <a16:creationId xmlns:a16="http://schemas.microsoft.com/office/drawing/2014/main" id="{FC183D89-693A-402F-87D7-C875BFE494D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208510" y="6350534"/>
            <a:ext cx="729944" cy="365125"/>
          </a:xfrm>
          <a:prstGeom prst="rect">
            <a:avLst/>
          </a:prstGeom>
        </p:spPr>
      </p:pic>
    </p:spTree>
    <p:extLst>
      <p:ext uri="{BB962C8B-B14F-4D97-AF65-F5344CB8AC3E}">
        <p14:creationId xmlns:p14="http://schemas.microsoft.com/office/powerpoint/2010/main" val="1057063649"/>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81" r:id="rId3"/>
    <p:sldLayoutId id="2147483688" r:id="rId4"/>
    <p:sldLayoutId id="2147483689" r:id="rId5"/>
    <p:sldLayoutId id="2147483687" r:id="rId6"/>
    <p:sldLayoutId id="2147483690" r:id="rId7"/>
    <p:sldLayoutId id="2147483650" r:id="rId8"/>
    <p:sldLayoutId id="2147483671" r:id="rId9"/>
    <p:sldLayoutId id="2147483708" r:id="rId10"/>
    <p:sldLayoutId id="2147483686" r:id="rId11"/>
    <p:sldLayoutId id="2147483853" r:id="rId12"/>
    <p:sldLayoutId id="2147483854" r:id="rId13"/>
    <p:sldLayoutId id="2147483858" r:id="rId14"/>
  </p:sldLayoutIdLst>
  <p:txStyles>
    <p:titleStyle>
      <a:lvl1pPr algn="l" defTabSz="914400" rtl="0" eaLnBrk="1" latinLnBrk="0" hangingPunct="1">
        <a:lnSpc>
          <a:spcPct val="90000"/>
        </a:lnSpc>
        <a:spcBef>
          <a:spcPct val="0"/>
        </a:spcBef>
        <a:buNone/>
        <a:defRPr sz="3600" kern="1200">
          <a:solidFill>
            <a:srgbClr val="D22630"/>
          </a:solidFill>
          <a:latin typeface="Arial Black" panose="020B0A04020102020204" pitchFamily="34" charset="0"/>
          <a:ea typeface="+mj-ea"/>
          <a:cs typeface="+mj-cs"/>
        </a:defRPr>
      </a:lvl1pPr>
    </p:titleStyle>
    <p:bodyStyle>
      <a:lvl1pPr marL="360000" indent="-360000" algn="l" defTabSz="914400" rtl="0" eaLnBrk="1" latinLnBrk="0" hangingPunct="1">
        <a:lnSpc>
          <a:spcPct val="100000"/>
        </a:lnSpc>
        <a:spcBef>
          <a:spcPts val="1000"/>
        </a:spcBef>
        <a:buClr>
          <a:srgbClr val="D22630"/>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00000"/>
        </a:buClr>
        <a:buSzPct val="100000"/>
        <a:buFontTx/>
        <a:buNone/>
        <a:defRPr sz="2800" kern="1200">
          <a:solidFill>
            <a:schemeClr val="tx1"/>
          </a:solidFill>
          <a:latin typeface="Arial" panose="020B0604020202020204" pitchFamily="34" charset="0"/>
          <a:ea typeface="+mn-ea"/>
          <a:cs typeface="+mn-cs"/>
        </a:defRPr>
      </a:lvl2pPr>
      <a:lvl3pPr marL="720000" indent="-360000" algn="l" defTabSz="914400" rtl="0" eaLnBrk="1" latinLnBrk="0" hangingPunct="1">
        <a:lnSpc>
          <a:spcPct val="100000"/>
        </a:lnSpc>
        <a:spcBef>
          <a:spcPts val="500"/>
        </a:spcBef>
        <a:buClr>
          <a:srgbClr val="C00000"/>
        </a:buClr>
        <a:buSzPct val="80000"/>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080000" indent="-360000" algn="l" defTabSz="914400" rtl="0" eaLnBrk="1" latinLnBrk="0" hangingPunct="1">
        <a:lnSpc>
          <a:spcPct val="90000"/>
        </a:lnSpc>
        <a:spcBef>
          <a:spcPts val="500"/>
        </a:spcBef>
        <a:buClr>
          <a:srgbClr val="C00000"/>
        </a:buClr>
        <a:buSzPct val="80000"/>
        <a:buFont typeface="Arial" panose="020B0604020202020204" pitchFamily="34" charset="0"/>
        <a:buChar char="•"/>
        <a:defRPr sz="2800" kern="1200">
          <a:solidFill>
            <a:schemeClr val="tx1"/>
          </a:solidFill>
          <a:latin typeface="+mn-lt"/>
          <a:ea typeface="+mn-ea"/>
          <a:cs typeface="+mn-cs"/>
        </a:defRPr>
      </a:lvl4pPr>
      <a:lvl5pPr marL="1440000" indent="-360000" algn="l" defTabSz="914400" rtl="0" eaLnBrk="1" latinLnBrk="0" hangingPunct="1">
        <a:lnSpc>
          <a:spcPct val="90000"/>
        </a:lnSpc>
        <a:spcBef>
          <a:spcPts val="500"/>
        </a:spcBef>
        <a:buClr>
          <a:srgbClr val="C00000"/>
        </a:buClr>
        <a:buSzPct val="8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63457AC-4BE6-44CB-AF7C-2F8A83AC1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Rubrik</a:t>
            </a:r>
          </a:p>
        </p:txBody>
      </p:sp>
      <p:sp>
        <p:nvSpPr>
          <p:cNvPr id="3" name="Platshållare för text 2">
            <a:extLst>
              <a:ext uri="{FF2B5EF4-FFF2-40B4-BE49-F238E27FC236}">
                <a16:creationId xmlns:a16="http://schemas.microsoft.com/office/drawing/2014/main" id="{EFFEC00C-45A9-4DE0-ADE1-D4E86CAC6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 9">
            <a:extLst>
              <a:ext uri="{FF2B5EF4-FFF2-40B4-BE49-F238E27FC236}">
                <a16:creationId xmlns:a16="http://schemas.microsoft.com/office/drawing/2014/main" id="{941B4243-7D6C-422C-8CA3-824F771A9CA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1221119" y="6376127"/>
            <a:ext cx="700730" cy="297668"/>
          </a:xfrm>
          <a:prstGeom prst="rect">
            <a:avLst/>
          </a:prstGeom>
        </p:spPr>
      </p:pic>
    </p:spTree>
    <p:extLst>
      <p:ext uri="{BB962C8B-B14F-4D97-AF65-F5344CB8AC3E}">
        <p14:creationId xmlns:p14="http://schemas.microsoft.com/office/powerpoint/2010/main" val="45766157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9" r:id="rId3"/>
    <p:sldLayoutId id="2147483655" r:id="rId4"/>
    <p:sldLayoutId id="2147483660" r:id="rId5"/>
    <p:sldLayoutId id="2147483656" r:id="rId6"/>
    <p:sldLayoutId id="2147483661" r:id="rId7"/>
    <p:sldLayoutId id="2147483657" r:id="rId8"/>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360000" indent="-360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63457AC-4BE6-44CB-AF7C-2F8A83AC1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Rubrik</a:t>
            </a:r>
          </a:p>
        </p:txBody>
      </p:sp>
      <p:sp>
        <p:nvSpPr>
          <p:cNvPr id="3" name="Platshållare för text 2">
            <a:extLst>
              <a:ext uri="{FF2B5EF4-FFF2-40B4-BE49-F238E27FC236}">
                <a16:creationId xmlns:a16="http://schemas.microsoft.com/office/drawing/2014/main" id="{EFFEC00C-45A9-4DE0-ADE1-D4E86CAC6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 9">
            <a:extLst>
              <a:ext uri="{FF2B5EF4-FFF2-40B4-BE49-F238E27FC236}">
                <a16:creationId xmlns:a16="http://schemas.microsoft.com/office/drawing/2014/main" id="{941B4243-7D6C-422C-8CA3-824F771A9CA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21119" y="6376127"/>
            <a:ext cx="700730" cy="297668"/>
          </a:xfrm>
          <a:prstGeom prst="rect">
            <a:avLst/>
          </a:prstGeom>
        </p:spPr>
      </p:pic>
    </p:spTree>
    <p:extLst>
      <p:ext uri="{BB962C8B-B14F-4D97-AF65-F5344CB8AC3E}">
        <p14:creationId xmlns:p14="http://schemas.microsoft.com/office/powerpoint/2010/main" val="31132302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360000" indent="-3600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90000"/>
        </a:lnSpc>
        <a:spcBef>
          <a:spcPts val="500"/>
        </a:spcBef>
        <a:buSzPct val="100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6" name="Slide Number Placeholder 5"/>
          <p:cNvSpPr>
            <a:spLocks noGrp="1"/>
          </p:cNvSpPr>
          <p:nvPr>
            <p:ph type="sldNum" sz="quarter" idx="4"/>
          </p:nvPr>
        </p:nvSpPr>
        <p:spPr>
          <a:xfrm>
            <a:off x="1426" y="6233016"/>
            <a:ext cx="8367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58C26-EF76-4E2A-BFC8-BB0352E17918}" type="slidenum">
              <a:rPr lang="sv-SE" smtClean="0"/>
              <a:pPr/>
              <a:t>‹#›</a:t>
            </a:fld>
            <a:endParaRPr lang="sv-SE"/>
          </a:p>
        </p:txBody>
      </p:sp>
      <p:pic>
        <p:nvPicPr>
          <p:cNvPr id="7" name="Bildobjekt 6" descr="SVA_logo.eps"/>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836621" y="6231734"/>
            <a:ext cx="921408" cy="366407"/>
          </a:xfrm>
          <a:prstGeom prst="rect">
            <a:avLst/>
          </a:prstGeom>
        </p:spPr>
      </p:pic>
    </p:spTree>
    <p:extLst>
      <p:ext uri="{BB962C8B-B14F-4D97-AF65-F5344CB8AC3E}">
        <p14:creationId xmlns:p14="http://schemas.microsoft.com/office/powerpoint/2010/main" val="78413153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83" r:id="rId9"/>
    <p:sldLayoutId id="2147483857" r:id="rId10"/>
  </p:sldLayoutIdLst>
  <p:txStyles>
    <p:titleStyle>
      <a:lvl1pPr algn="l" defTabSz="914417" rtl="0" eaLnBrk="1" latinLnBrk="0" hangingPunct="1">
        <a:lnSpc>
          <a:spcPct val="90000"/>
        </a:lnSpc>
        <a:spcBef>
          <a:spcPct val="0"/>
        </a:spcBef>
        <a:buNone/>
        <a:defRPr sz="3174" b="1" kern="1200" cap="all" baseline="0">
          <a:solidFill>
            <a:schemeClr val="accent1"/>
          </a:solidFill>
          <a:latin typeface="+mj-lt"/>
          <a:ea typeface="+mj-ea"/>
          <a:cs typeface="+mj-cs"/>
        </a:defRPr>
      </a:lvl1pPr>
    </p:titleStyle>
    <p:bodyStyle>
      <a:lvl1pPr marL="228604" indent="-228604" algn="l" defTabSz="914417" rtl="0" eaLnBrk="1" latinLnBrk="0" hangingPunct="1">
        <a:lnSpc>
          <a:spcPct val="90000"/>
        </a:lnSpc>
        <a:spcBef>
          <a:spcPts val="1000"/>
        </a:spcBef>
        <a:buClr>
          <a:schemeClr val="accent1"/>
        </a:buClr>
        <a:buFont typeface="Arial" panose="020B0604020202020204" pitchFamily="34" charset="0"/>
        <a:buChar char="•"/>
        <a:defRPr sz="2539" kern="1200">
          <a:solidFill>
            <a:schemeClr val="tx1"/>
          </a:solidFill>
          <a:latin typeface="+mn-lt"/>
          <a:ea typeface="+mn-ea"/>
          <a:cs typeface="+mn-cs"/>
        </a:defRPr>
      </a:lvl1pPr>
      <a:lvl2pPr marL="685813" indent="-228604" algn="l" defTabSz="914417" rtl="0" eaLnBrk="1" latinLnBrk="0" hangingPunct="1">
        <a:lnSpc>
          <a:spcPct val="90000"/>
        </a:lnSpc>
        <a:spcBef>
          <a:spcPts val="500"/>
        </a:spcBef>
        <a:buClr>
          <a:schemeClr val="accent1"/>
        </a:buClr>
        <a:buFont typeface="Arial" panose="020B0604020202020204" pitchFamily="34" charset="0"/>
        <a:buChar char="−"/>
        <a:defRPr sz="2358" kern="1200">
          <a:solidFill>
            <a:schemeClr val="tx1"/>
          </a:solidFill>
          <a:latin typeface="+mn-lt"/>
          <a:ea typeface="+mn-ea"/>
          <a:cs typeface="+mn-cs"/>
        </a:defRPr>
      </a:lvl2pPr>
      <a:lvl3pPr marL="1143021" indent="-228604" algn="l" defTabSz="914417" rtl="0" eaLnBrk="1" latinLnBrk="0" hangingPunct="1">
        <a:lnSpc>
          <a:spcPct val="90000"/>
        </a:lnSpc>
        <a:spcBef>
          <a:spcPts val="500"/>
        </a:spcBef>
        <a:buClr>
          <a:schemeClr val="accent1"/>
        </a:buClr>
        <a:buSzPct val="80000"/>
        <a:buFont typeface="Wingdings" panose="05000000000000000000" pitchFamily="2" charset="2"/>
        <a:buChar char="§"/>
        <a:defRPr sz="2176" kern="1200">
          <a:solidFill>
            <a:schemeClr val="tx1"/>
          </a:solidFill>
          <a:latin typeface="+mn-lt"/>
          <a:ea typeface="+mn-ea"/>
          <a:cs typeface="+mn-cs"/>
        </a:defRPr>
      </a:lvl3pPr>
      <a:lvl4pPr marL="1600231" indent="-228604" algn="l" defTabSz="914417" rtl="0" eaLnBrk="1" latinLnBrk="0" hangingPunct="1">
        <a:lnSpc>
          <a:spcPct val="90000"/>
        </a:lnSpc>
        <a:spcBef>
          <a:spcPts val="500"/>
        </a:spcBef>
        <a:buClr>
          <a:schemeClr val="accent1"/>
        </a:buClr>
        <a:buSzPct val="85000"/>
        <a:buFont typeface="Courier New" panose="02070309020205020404" pitchFamily="49" charset="0"/>
        <a:buChar char="o"/>
        <a:defRPr sz="1995" kern="1200">
          <a:solidFill>
            <a:schemeClr val="tx1"/>
          </a:solidFill>
          <a:latin typeface="+mn-lt"/>
          <a:ea typeface="+mn-ea"/>
          <a:cs typeface="+mn-cs"/>
        </a:defRPr>
      </a:lvl4pPr>
      <a:lvl5pPr marL="2057439" indent="-228604" algn="l" defTabSz="9144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48" indent="-228604" algn="l" defTabSz="9144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7" indent="-228604" algn="l" defTabSz="9144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5" indent="-228604" algn="l" defTabSz="9144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4" indent="-228604" algn="l" defTabSz="9144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7" rtl="0" eaLnBrk="1" latinLnBrk="0" hangingPunct="1">
        <a:defRPr sz="1800" kern="1200">
          <a:solidFill>
            <a:schemeClr val="tx1"/>
          </a:solidFill>
          <a:latin typeface="+mn-lt"/>
          <a:ea typeface="+mn-ea"/>
          <a:cs typeface="+mn-cs"/>
        </a:defRPr>
      </a:lvl1pPr>
      <a:lvl2pPr marL="457209" algn="l" defTabSz="914417" rtl="0" eaLnBrk="1" latinLnBrk="0" hangingPunct="1">
        <a:defRPr sz="1800" kern="1200">
          <a:solidFill>
            <a:schemeClr val="tx1"/>
          </a:solidFill>
          <a:latin typeface="+mn-lt"/>
          <a:ea typeface="+mn-ea"/>
          <a:cs typeface="+mn-cs"/>
        </a:defRPr>
      </a:lvl2pPr>
      <a:lvl3pPr marL="914417" algn="l" defTabSz="914417" rtl="0" eaLnBrk="1" latinLnBrk="0" hangingPunct="1">
        <a:defRPr sz="1800" kern="1200">
          <a:solidFill>
            <a:schemeClr val="tx1"/>
          </a:solidFill>
          <a:latin typeface="+mn-lt"/>
          <a:ea typeface="+mn-ea"/>
          <a:cs typeface="+mn-cs"/>
        </a:defRPr>
      </a:lvl3pPr>
      <a:lvl4pPr marL="1371626" algn="l" defTabSz="914417" rtl="0" eaLnBrk="1" latinLnBrk="0" hangingPunct="1">
        <a:defRPr sz="1800" kern="1200">
          <a:solidFill>
            <a:schemeClr val="tx1"/>
          </a:solidFill>
          <a:latin typeface="+mn-lt"/>
          <a:ea typeface="+mn-ea"/>
          <a:cs typeface="+mn-cs"/>
        </a:defRPr>
      </a:lvl4pPr>
      <a:lvl5pPr marL="1828835" algn="l" defTabSz="914417" rtl="0" eaLnBrk="1" latinLnBrk="0" hangingPunct="1">
        <a:defRPr sz="1800" kern="1200">
          <a:solidFill>
            <a:schemeClr val="tx1"/>
          </a:solidFill>
          <a:latin typeface="+mn-lt"/>
          <a:ea typeface="+mn-ea"/>
          <a:cs typeface="+mn-cs"/>
        </a:defRPr>
      </a:lvl5pPr>
      <a:lvl6pPr marL="2286044" algn="l" defTabSz="914417" rtl="0" eaLnBrk="1" latinLnBrk="0" hangingPunct="1">
        <a:defRPr sz="1800" kern="1200">
          <a:solidFill>
            <a:schemeClr val="tx1"/>
          </a:solidFill>
          <a:latin typeface="+mn-lt"/>
          <a:ea typeface="+mn-ea"/>
          <a:cs typeface="+mn-cs"/>
        </a:defRPr>
      </a:lvl6pPr>
      <a:lvl7pPr marL="2743252" algn="l" defTabSz="914417" rtl="0" eaLnBrk="1" latinLnBrk="0" hangingPunct="1">
        <a:defRPr sz="1800" kern="1200">
          <a:solidFill>
            <a:schemeClr val="tx1"/>
          </a:solidFill>
          <a:latin typeface="+mn-lt"/>
          <a:ea typeface="+mn-ea"/>
          <a:cs typeface="+mn-cs"/>
        </a:defRPr>
      </a:lvl7pPr>
      <a:lvl8pPr marL="3200461" algn="l" defTabSz="914417" rtl="0" eaLnBrk="1" latinLnBrk="0" hangingPunct="1">
        <a:defRPr sz="1800" kern="1200">
          <a:solidFill>
            <a:schemeClr val="tx1"/>
          </a:solidFill>
          <a:latin typeface="+mn-lt"/>
          <a:ea typeface="+mn-ea"/>
          <a:cs typeface="+mn-cs"/>
        </a:defRPr>
      </a:lvl8pPr>
      <a:lvl9pPr marL="3657669" algn="l" defTabSz="9144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4131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825627"/>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6" name="Slide Number Placeholder 5"/>
          <p:cNvSpPr>
            <a:spLocks noGrp="1"/>
          </p:cNvSpPr>
          <p:nvPr>
            <p:ph type="sldNum" sz="quarter" idx="4"/>
          </p:nvPr>
        </p:nvSpPr>
        <p:spPr>
          <a:xfrm>
            <a:off x="1427" y="6233017"/>
            <a:ext cx="83677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458C26-EF76-4E2A-BFC8-BB0352E17918}" type="slidenum">
              <a:rPr lang="sv-SE" smtClean="0"/>
              <a:pPr/>
              <a:t>‹#›</a:t>
            </a:fld>
            <a:endParaRPr lang="sv-SE"/>
          </a:p>
        </p:txBody>
      </p:sp>
      <p:pic>
        <p:nvPicPr>
          <p:cNvPr id="7" name="Bildobjekt 6" descr="SVA_logo.eps"/>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836621" y="6231736"/>
            <a:ext cx="921408" cy="366407"/>
          </a:xfrm>
          <a:prstGeom prst="rect">
            <a:avLst/>
          </a:prstGeom>
        </p:spPr>
      </p:pic>
    </p:spTree>
    <p:extLst>
      <p:ext uri="{BB962C8B-B14F-4D97-AF65-F5344CB8AC3E}">
        <p14:creationId xmlns:p14="http://schemas.microsoft.com/office/powerpoint/2010/main" val="361531627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lvl1pPr algn="l" defTabSz="685828" rtl="0" eaLnBrk="1" latinLnBrk="0" hangingPunct="1">
        <a:lnSpc>
          <a:spcPct val="90000"/>
        </a:lnSpc>
        <a:spcBef>
          <a:spcPct val="0"/>
        </a:spcBef>
        <a:buNone/>
        <a:defRPr sz="2380" b="1" kern="1200" cap="all" baseline="0">
          <a:solidFill>
            <a:schemeClr val="accent1"/>
          </a:solidFill>
          <a:latin typeface="+mj-lt"/>
          <a:ea typeface="+mj-ea"/>
          <a:cs typeface="+mj-cs"/>
        </a:defRPr>
      </a:lvl1pPr>
    </p:titleStyle>
    <p:bodyStyle>
      <a:lvl1pPr marL="171458" indent="-171458" algn="l" defTabSz="685828" rtl="0" eaLnBrk="1" latinLnBrk="0" hangingPunct="1">
        <a:lnSpc>
          <a:spcPct val="90000"/>
        </a:lnSpc>
        <a:spcBef>
          <a:spcPts val="751"/>
        </a:spcBef>
        <a:buClr>
          <a:schemeClr val="accent1"/>
        </a:buClr>
        <a:buFont typeface="Arial" panose="020B0604020202020204" pitchFamily="34" charset="0"/>
        <a:buChar char="•"/>
        <a:defRPr sz="1904" kern="1200">
          <a:solidFill>
            <a:schemeClr val="tx1"/>
          </a:solidFill>
          <a:latin typeface="+mn-lt"/>
          <a:ea typeface="+mn-ea"/>
          <a:cs typeface="+mn-cs"/>
        </a:defRPr>
      </a:lvl1pPr>
      <a:lvl2pPr marL="514371" indent="-171458" algn="l" defTabSz="685828" rtl="0" eaLnBrk="1" latinLnBrk="0" hangingPunct="1">
        <a:lnSpc>
          <a:spcPct val="90000"/>
        </a:lnSpc>
        <a:spcBef>
          <a:spcPts val="375"/>
        </a:spcBef>
        <a:buClr>
          <a:schemeClr val="accent1"/>
        </a:buClr>
        <a:buFont typeface="Arial" panose="020B0604020202020204" pitchFamily="34" charset="0"/>
        <a:buChar char="−"/>
        <a:defRPr sz="1768" kern="1200">
          <a:solidFill>
            <a:schemeClr val="tx1"/>
          </a:solidFill>
          <a:latin typeface="+mn-lt"/>
          <a:ea typeface="+mn-ea"/>
          <a:cs typeface="+mn-cs"/>
        </a:defRPr>
      </a:lvl2pPr>
      <a:lvl3pPr marL="857285" indent="-171458" algn="l" defTabSz="685828" rtl="0" eaLnBrk="1" latinLnBrk="0" hangingPunct="1">
        <a:lnSpc>
          <a:spcPct val="90000"/>
        </a:lnSpc>
        <a:spcBef>
          <a:spcPts val="375"/>
        </a:spcBef>
        <a:buClr>
          <a:schemeClr val="accent1"/>
        </a:buClr>
        <a:buSzPct val="80000"/>
        <a:buFont typeface="Wingdings" panose="05000000000000000000" pitchFamily="2" charset="2"/>
        <a:buChar char="§"/>
        <a:defRPr sz="1632" kern="1200">
          <a:solidFill>
            <a:schemeClr val="tx1"/>
          </a:solidFill>
          <a:latin typeface="+mn-lt"/>
          <a:ea typeface="+mn-ea"/>
          <a:cs typeface="+mn-cs"/>
        </a:defRPr>
      </a:lvl3pPr>
      <a:lvl4pPr marL="1200201" indent="-171458" algn="l" defTabSz="685828" rtl="0" eaLnBrk="1" latinLnBrk="0" hangingPunct="1">
        <a:lnSpc>
          <a:spcPct val="90000"/>
        </a:lnSpc>
        <a:spcBef>
          <a:spcPts val="375"/>
        </a:spcBef>
        <a:buClr>
          <a:schemeClr val="accent1"/>
        </a:buClr>
        <a:buSzPct val="85000"/>
        <a:buFont typeface="Courier New" panose="02070309020205020404" pitchFamily="49" charset="0"/>
        <a:buChar char="o"/>
        <a:defRPr sz="1496" kern="1200">
          <a:solidFill>
            <a:schemeClr val="tx1"/>
          </a:solidFill>
          <a:latin typeface="+mn-lt"/>
          <a:ea typeface="+mn-ea"/>
          <a:cs typeface="+mn-cs"/>
        </a:defRPr>
      </a:lvl4pPr>
      <a:lvl5pPr marL="1543114" indent="-171458" algn="l" defTabSz="6858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29" indent="-171458" algn="l" defTabSz="6858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43" indent="-171458" algn="l" defTabSz="6858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56" indent="-171458" algn="l" defTabSz="6858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71" indent="-171458" algn="l" defTabSz="6858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28" rtl="0" eaLnBrk="1" latinLnBrk="0" hangingPunct="1">
        <a:defRPr sz="1350" kern="1200">
          <a:solidFill>
            <a:schemeClr val="tx1"/>
          </a:solidFill>
          <a:latin typeface="+mn-lt"/>
          <a:ea typeface="+mn-ea"/>
          <a:cs typeface="+mn-cs"/>
        </a:defRPr>
      </a:lvl1pPr>
      <a:lvl2pPr marL="342914" algn="l" defTabSz="685828" rtl="0" eaLnBrk="1" latinLnBrk="0" hangingPunct="1">
        <a:defRPr sz="1350" kern="1200">
          <a:solidFill>
            <a:schemeClr val="tx1"/>
          </a:solidFill>
          <a:latin typeface="+mn-lt"/>
          <a:ea typeface="+mn-ea"/>
          <a:cs typeface="+mn-cs"/>
        </a:defRPr>
      </a:lvl2pPr>
      <a:lvl3pPr marL="685828" algn="l" defTabSz="685828" rtl="0" eaLnBrk="1" latinLnBrk="0" hangingPunct="1">
        <a:defRPr sz="1350" kern="1200">
          <a:solidFill>
            <a:schemeClr val="tx1"/>
          </a:solidFill>
          <a:latin typeface="+mn-lt"/>
          <a:ea typeface="+mn-ea"/>
          <a:cs typeface="+mn-cs"/>
        </a:defRPr>
      </a:lvl3pPr>
      <a:lvl4pPr marL="1028742" algn="l" defTabSz="685828" rtl="0" eaLnBrk="1" latinLnBrk="0" hangingPunct="1">
        <a:defRPr sz="1350" kern="1200">
          <a:solidFill>
            <a:schemeClr val="tx1"/>
          </a:solidFill>
          <a:latin typeface="+mn-lt"/>
          <a:ea typeface="+mn-ea"/>
          <a:cs typeface="+mn-cs"/>
        </a:defRPr>
      </a:lvl4pPr>
      <a:lvl5pPr marL="1371657" algn="l" defTabSz="685828" rtl="0" eaLnBrk="1" latinLnBrk="0" hangingPunct="1">
        <a:defRPr sz="1350" kern="1200">
          <a:solidFill>
            <a:schemeClr val="tx1"/>
          </a:solidFill>
          <a:latin typeface="+mn-lt"/>
          <a:ea typeface="+mn-ea"/>
          <a:cs typeface="+mn-cs"/>
        </a:defRPr>
      </a:lvl5pPr>
      <a:lvl6pPr marL="1714571" algn="l" defTabSz="685828" rtl="0" eaLnBrk="1" latinLnBrk="0" hangingPunct="1">
        <a:defRPr sz="1350" kern="1200">
          <a:solidFill>
            <a:schemeClr val="tx1"/>
          </a:solidFill>
          <a:latin typeface="+mn-lt"/>
          <a:ea typeface="+mn-ea"/>
          <a:cs typeface="+mn-cs"/>
        </a:defRPr>
      </a:lvl6pPr>
      <a:lvl7pPr marL="2057485" algn="l" defTabSz="685828" rtl="0" eaLnBrk="1" latinLnBrk="0" hangingPunct="1">
        <a:defRPr sz="1350" kern="1200">
          <a:solidFill>
            <a:schemeClr val="tx1"/>
          </a:solidFill>
          <a:latin typeface="+mn-lt"/>
          <a:ea typeface="+mn-ea"/>
          <a:cs typeface="+mn-cs"/>
        </a:defRPr>
      </a:lvl7pPr>
      <a:lvl8pPr marL="2400400" algn="l" defTabSz="685828" rtl="0" eaLnBrk="1" latinLnBrk="0" hangingPunct="1">
        <a:defRPr sz="1350" kern="1200">
          <a:solidFill>
            <a:schemeClr val="tx1"/>
          </a:solidFill>
          <a:latin typeface="+mn-lt"/>
          <a:ea typeface="+mn-ea"/>
          <a:cs typeface="+mn-cs"/>
        </a:defRPr>
      </a:lvl8pPr>
      <a:lvl9pPr marL="2743314" algn="l" defTabSz="685828"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4131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6" name="Slide Number Placeholder 5"/>
          <p:cNvSpPr>
            <a:spLocks noGrp="1"/>
          </p:cNvSpPr>
          <p:nvPr>
            <p:ph type="sldNum" sz="quarter" idx="4"/>
          </p:nvPr>
        </p:nvSpPr>
        <p:spPr>
          <a:xfrm>
            <a:off x="1426" y="6233017"/>
            <a:ext cx="836775" cy="365125"/>
          </a:xfrm>
          <a:prstGeom prst="rect">
            <a:avLst/>
          </a:prstGeom>
        </p:spPr>
        <p:txBody>
          <a:bodyPr vert="horz" lIns="91440" tIns="45720" rIns="91440" bIns="45720" rtlCol="0" anchor="ctr"/>
          <a:lstStyle>
            <a:lvl1pPr algn="r">
              <a:defRPr sz="1132">
                <a:solidFill>
                  <a:schemeClr val="tx1">
                    <a:tint val="75000"/>
                  </a:schemeClr>
                </a:solidFill>
              </a:defRPr>
            </a:lvl1pPr>
          </a:lstStyle>
          <a:p>
            <a:fld id="{72458C26-EF76-4E2A-BFC8-BB0352E17918}" type="slidenum">
              <a:rPr lang="sv-SE" smtClean="0"/>
              <a:pPr/>
              <a:t>‹#›</a:t>
            </a:fld>
            <a:endParaRPr lang="sv-SE"/>
          </a:p>
        </p:txBody>
      </p:sp>
      <p:pic>
        <p:nvPicPr>
          <p:cNvPr id="7" name="Bildobjekt 6" descr="SVA_logo.eps"/>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836621" y="6231735"/>
            <a:ext cx="921408" cy="366407"/>
          </a:xfrm>
          <a:prstGeom prst="rect">
            <a:avLst/>
          </a:prstGeom>
        </p:spPr>
      </p:pic>
    </p:spTree>
    <p:extLst>
      <p:ext uri="{BB962C8B-B14F-4D97-AF65-F5344CB8AC3E}">
        <p14:creationId xmlns:p14="http://schemas.microsoft.com/office/powerpoint/2010/main" val="420867400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40" r:id="rId9"/>
  </p:sldLayoutIdLst>
  <p:txStyles>
    <p:titleStyle>
      <a:lvl1pPr algn="l" defTabSz="862686" rtl="0" eaLnBrk="1" latinLnBrk="0" hangingPunct="1">
        <a:lnSpc>
          <a:spcPct val="90000"/>
        </a:lnSpc>
        <a:spcBef>
          <a:spcPct val="0"/>
        </a:spcBef>
        <a:buNone/>
        <a:defRPr sz="2994" b="1" kern="1200" cap="all" baseline="0">
          <a:solidFill>
            <a:schemeClr val="accent1"/>
          </a:solidFill>
          <a:latin typeface="+mj-lt"/>
          <a:ea typeface="+mj-ea"/>
          <a:cs typeface="+mj-cs"/>
        </a:defRPr>
      </a:lvl1pPr>
    </p:titleStyle>
    <p:bodyStyle>
      <a:lvl1pPr marL="215672" indent="-215672" algn="l" defTabSz="862686" rtl="0" eaLnBrk="1" latinLnBrk="0" hangingPunct="1">
        <a:lnSpc>
          <a:spcPct val="90000"/>
        </a:lnSpc>
        <a:spcBef>
          <a:spcPts val="944"/>
        </a:spcBef>
        <a:buClr>
          <a:schemeClr val="accent1"/>
        </a:buClr>
        <a:buFont typeface="Arial" panose="020B0604020202020204" pitchFamily="34" charset="0"/>
        <a:buChar char="•"/>
        <a:defRPr sz="2395" kern="1200">
          <a:solidFill>
            <a:schemeClr val="tx1"/>
          </a:solidFill>
          <a:latin typeface="+mn-lt"/>
          <a:ea typeface="+mn-ea"/>
          <a:cs typeface="+mn-cs"/>
        </a:defRPr>
      </a:lvl1pPr>
      <a:lvl2pPr marL="647015" indent="-215672" algn="l" defTabSz="862686" rtl="0" eaLnBrk="1" latinLnBrk="0" hangingPunct="1">
        <a:lnSpc>
          <a:spcPct val="90000"/>
        </a:lnSpc>
        <a:spcBef>
          <a:spcPts val="471"/>
        </a:spcBef>
        <a:buClr>
          <a:schemeClr val="accent1"/>
        </a:buClr>
        <a:buFont typeface="Arial" panose="020B0604020202020204" pitchFamily="34" charset="0"/>
        <a:buChar char="−"/>
        <a:defRPr sz="2224" kern="1200">
          <a:solidFill>
            <a:schemeClr val="tx1"/>
          </a:solidFill>
          <a:latin typeface="+mn-lt"/>
          <a:ea typeface="+mn-ea"/>
          <a:cs typeface="+mn-cs"/>
        </a:defRPr>
      </a:lvl2pPr>
      <a:lvl3pPr marL="1078358" indent="-215672" algn="l" defTabSz="862686" rtl="0" eaLnBrk="1" latinLnBrk="0" hangingPunct="1">
        <a:lnSpc>
          <a:spcPct val="90000"/>
        </a:lnSpc>
        <a:spcBef>
          <a:spcPts val="471"/>
        </a:spcBef>
        <a:buClr>
          <a:schemeClr val="accent1"/>
        </a:buClr>
        <a:buSzPct val="80000"/>
        <a:buFont typeface="Wingdings" panose="05000000000000000000" pitchFamily="2" charset="2"/>
        <a:buChar char="§"/>
        <a:defRPr sz="2053" kern="1200">
          <a:solidFill>
            <a:schemeClr val="tx1"/>
          </a:solidFill>
          <a:latin typeface="+mn-lt"/>
          <a:ea typeface="+mn-ea"/>
          <a:cs typeface="+mn-cs"/>
        </a:defRPr>
      </a:lvl3pPr>
      <a:lvl4pPr marL="1509702" indent="-215672" algn="l" defTabSz="862686" rtl="0" eaLnBrk="1" latinLnBrk="0" hangingPunct="1">
        <a:lnSpc>
          <a:spcPct val="90000"/>
        </a:lnSpc>
        <a:spcBef>
          <a:spcPts val="471"/>
        </a:spcBef>
        <a:buClr>
          <a:schemeClr val="accent1"/>
        </a:buClr>
        <a:buSzPct val="85000"/>
        <a:buFont typeface="Courier New" panose="02070309020205020404" pitchFamily="49" charset="0"/>
        <a:buChar char="o"/>
        <a:defRPr sz="1882" kern="1200">
          <a:solidFill>
            <a:schemeClr val="tx1"/>
          </a:solidFill>
          <a:latin typeface="+mn-lt"/>
          <a:ea typeface="+mn-ea"/>
          <a:cs typeface="+mn-cs"/>
        </a:defRPr>
      </a:lvl4pPr>
      <a:lvl5pPr marL="1941045" indent="-215672" algn="l" defTabSz="862686" rtl="0" eaLnBrk="1" latinLnBrk="0" hangingPunct="1">
        <a:lnSpc>
          <a:spcPct val="90000"/>
        </a:lnSpc>
        <a:spcBef>
          <a:spcPts val="471"/>
        </a:spcBef>
        <a:buFont typeface="Arial" panose="020B0604020202020204" pitchFamily="34" charset="0"/>
        <a:buChar char="•"/>
        <a:defRPr sz="1698" kern="1200">
          <a:solidFill>
            <a:schemeClr val="tx1"/>
          </a:solidFill>
          <a:latin typeface="+mn-lt"/>
          <a:ea typeface="+mn-ea"/>
          <a:cs typeface="+mn-cs"/>
        </a:defRPr>
      </a:lvl5pPr>
      <a:lvl6pPr marL="2372388" indent="-215672" algn="l" defTabSz="862686" rtl="0" eaLnBrk="1" latinLnBrk="0" hangingPunct="1">
        <a:lnSpc>
          <a:spcPct val="90000"/>
        </a:lnSpc>
        <a:spcBef>
          <a:spcPts val="471"/>
        </a:spcBef>
        <a:buFont typeface="Arial" panose="020B0604020202020204" pitchFamily="34" charset="0"/>
        <a:buChar char="•"/>
        <a:defRPr sz="1698" kern="1200">
          <a:solidFill>
            <a:schemeClr val="tx1"/>
          </a:solidFill>
          <a:latin typeface="+mn-lt"/>
          <a:ea typeface="+mn-ea"/>
          <a:cs typeface="+mn-cs"/>
        </a:defRPr>
      </a:lvl6pPr>
      <a:lvl7pPr marL="2803731" indent="-215672" algn="l" defTabSz="862686" rtl="0" eaLnBrk="1" latinLnBrk="0" hangingPunct="1">
        <a:lnSpc>
          <a:spcPct val="90000"/>
        </a:lnSpc>
        <a:spcBef>
          <a:spcPts val="471"/>
        </a:spcBef>
        <a:buFont typeface="Arial" panose="020B0604020202020204" pitchFamily="34" charset="0"/>
        <a:buChar char="•"/>
        <a:defRPr sz="1698" kern="1200">
          <a:solidFill>
            <a:schemeClr val="tx1"/>
          </a:solidFill>
          <a:latin typeface="+mn-lt"/>
          <a:ea typeface="+mn-ea"/>
          <a:cs typeface="+mn-cs"/>
        </a:defRPr>
      </a:lvl7pPr>
      <a:lvl8pPr marL="3235074" indent="-215672" algn="l" defTabSz="862686" rtl="0" eaLnBrk="1" latinLnBrk="0" hangingPunct="1">
        <a:lnSpc>
          <a:spcPct val="90000"/>
        </a:lnSpc>
        <a:spcBef>
          <a:spcPts val="471"/>
        </a:spcBef>
        <a:buFont typeface="Arial" panose="020B0604020202020204" pitchFamily="34" charset="0"/>
        <a:buChar char="•"/>
        <a:defRPr sz="1698" kern="1200">
          <a:solidFill>
            <a:schemeClr val="tx1"/>
          </a:solidFill>
          <a:latin typeface="+mn-lt"/>
          <a:ea typeface="+mn-ea"/>
          <a:cs typeface="+mn-cs"/>
        </a:defRPr>
      </a:lvl8pPr>
      <a:lvl9pPr marL="3666417" indent="-215672" algn="l" defTabSz="862686" rtl="0" eaLnBrk="1" latinLnBrk="0" hangingPunct="1">
        <a:lnSpc>
          <a:spcPct val="90000"/>
        </a:lnSpc>
        <a:spcBef>
          <a:spcPts val="471"/>
        </a:spcBef>
        <a:buFont typeface="Arial" panose="020B0604020202020204" pitchFamily="34" charset="0"/>
        <a:buChar char="•"/>
        <a:defRPr sz="1698" kern="1200">
          <a:solidFill>
            <a:schemeClr val="tx1"/>
          </a:solidFill>
          <a:latin typeface="+mn-lt"/>
          <a:ea typeface="+mn-ea"/>
          <a:cs typeface="+mn-cs"/>
        </a:defRPr>
      </a:lvl9pPr>
    </p:bodyStyle>
    <p:otherStyle>
      <a:defPPr>
        <a:defRPr lang="en-US"/>
      </a:defPPr>
      <a:lvl1pPr marL="0" algn="l" defTabSz="862686" rtl="0" eaLnBrk="1" latinLnBrk="0" hangingPunct="1">
        <a:defRPr sz="1698" kern="1200">
          <a:solidFill>
            <a:schemeClr val="tx1"/>
          </a:solidFill>
          <a:latin typeface="+mn-lt"/>
          <a:ea typeface="+mn-ea"/>
          <a:cs typeface="+mn-cs"/>
        </a:defRPr>
      </a:lvl1pPr>
      <a:lvl2pPr marL="431343" algn="l" defTabSz="862686" rtl="0" eaLnBrk="1" latinLnBrk="0" hangingPunct="1">
        <a:defRPr sz="1698" kern="1200">
          <a:solidFill>
            <a:schemeClr val="tx1"/>
          </a:solidFill>
          <a:latin typeface="+mn-lt"/>
          <a:ea typeface="+mn-ea"/>
          <a:cs typeface="+mn-cs"/>
        </a:defRPr>
      </a:lvl2pPr>
      <a:lvl3pPr marL="862686" algn="l" defTabSz="862686" rtl="0" eaLnBrk="1" latinLnBrk="0" hangingPunct="1">
        <a:defRPr sz="1698" kern="1200">
          <a:solidFill>
            <a:schemeClr val="tx1"/>
          </a:solidFill>
          <a:latin typeface="+mn-lt"/>
          <a:ea typeface="+mn-ea"/>
          <a:cs typeface="+mn-cs"/>
        </a:defRPr>
      </a:lvl3pPr>
      <a:lvl4pPr marL="1294029" algn="l" defTabSz="862686" rtl="0" eaLnBrk="1" latinLnBrk="0" hangingPunct="1">
        <a:defRPr sz="1698" kern="1200">
          <a:solidFill>
            <a:schemeClr val="tx1"/>
          </a:solidFill>
          <a:latin typeface="+mn-lt"/>
          <a:ea typeface="+mn-ea"/>
          <a:cs typeface="+mn-cs"/>
        </a:defRPr>
      </a:lvl4pPr>
      <a:lvl5pPr marL="1725373" algn="l" defTabSz="862686" rtl="0" eaLnBrk="1" latinLnBrk="0" hangingPunct="1">
        <a:defRPr sz="1698" kern="1200">
          <a:solidFill>
            <a:schemeClr val="tx1"/>
          </a:solidFill>
          <a:latin typeface="+mn-lt"/>
          <a:ea typeface="+mn-ea"/>
          <a:cs typeface="+mn-cs"/>
        </a:defRPr>
      </a:lvl5pPr>
      <a:lvl6pPr marL="2156716" algn="l" defTabSz="862686" rtl="0" eaLnBrk="1" latinLnBrk="0" hangingPunct="1">
        <a:defRPr sz="1698" kern="1200">
          <a:solidFill>
            <a:schemeClr val="tx1"/>
          </a:solidFill>
          <a:latin typeface="+mn-lt"/>
          <a:ea typeface="+mn-ea"/>
          <a:cs typeface="+mn-cs"/>
        </a:defRPr>
      </a:lvl6pPr>
      <a:lvl7pPr marL="2588059" algn="l" defTabSz="862686" rtl="0" eaLnBrk="1" latinLnBrk="0" hangingPunct="1">
        <a:defRPr sz="1698" kern="1200">
          <a:solidFill>
            <a:schemeClr val="tx1"/>
          </a:solidFill>
          <a:latin typeface="+mn-lt"/>
          <a:ea typeface="+mn-ea"/>
          <a:cs typeface="+mn-cs"/>
        </a:defRPr>
      </a:lvl7pPr>
      <a:lvl8pPr marL="3019403" algn="l" defTabSz="862686" rtl="0" eaLnBrk="1" latinLnBrk="0" hangingPunct="1">
        <a:defRPr sz="1698" kern="1200">
          <a:solidFill>
            <a:schemeClr val="tx1"/>
          </a:solidFill>
          <a:latin typeface="+mn-lt"/>
          <a:ea typeface="+mn-ea"/>
          <a:cs typeface="+mn-cs"/>
        </a:defRPr>
      </a:lvl8pPr>
      <a:lvl9pPr marL="3450746" algn="l" defTabSz="862686" rtl="0" eaLnBrk="1" latinLnBrk="0" hangingPunct="1">
        <a:defRPr sz="16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hyperlink" Target="https://svastatichosting.z6.web.core.windows.net/storymaps/ASF/index.html"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37.jp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B72078-CC13-4AF6-836C-35CFA18A1861}"/>
              </a:ext>
            </a:extLst>
          </p:cNvPr>
          <p:cNvSpPr>
            <a:spLocks noGrp="1"/>
          </p:cNvSpPr>
          <p:nvPr>
            <p:ph type="ctrTitle"/>
          </p:nvPr>
        </p:nvSpPr>
        <p:spPr>
          <a:xfrm>
            <a:off x="372140" y="1332136"/>
            <a:ext cx="11344939" cy="549854"/>
          </a:xfrm>
        </p:spPr>
        <p:txBody>
          <a:bodyPr>
            <a:noAutofit/>
          </a:bodyPr>
          <a:lstStyle/>
          <a:p>
            <a:br>
              <a:rPr lang="sv-SE" sz="2800" dirty="0"/>
            </a:br>
            <a:br>
              <a:rPr lang="sv-SE" sz="2800" dirty="0"/>
            </a:br>
            <a:r>
              <a:rPr lang="en-GB" sz="3200" b="1" dirty="0">
                <a:latin typeface="Calibri-Bold"/>
              </a:rPr>
              <a:t>Co-created community contracts support biosecurity changes in a region where African swine fever is endemic</a:t>
            </a:r>
            <a:br>
              <a:rPr lang="sv-SE" sz="3200" dirty="0">
                <a:effectLst/>
                <a:latin typeface="Calibri" panose="020F0502020204030204" pitchFamily="34" charset="0"/>
                <a:ea typeface="Times New Roman" panose="02020603050405020304" pitchFamily="18" charset="0"/>
                <a:cs typeface="Times New Roman" panose="02020603050405020304" pitchFamily="18" charset="0"/>
              </a:rPr>
            </a:br>
            <a:br>
              <a:rPr lang="sv-SE" sz="2800" dirty="0"/>
            </a:br>
            <a:endParaRPr lang="sv-SE" sz="2800" dirty="0"/>
          </a:p>
        </p:txBody>
      </p:sp>
      <p:sp>
        <p:nvSpPr>
          <p:cNvPr id="3" name="Underrubrik 2">
            <a:extLst>
              <a:ext uri="{FF2B5EF4-FFF2-40B4-BE49-F238E27FC236}">
                <a16:creationId xmlns:a16="http://schemas.microsoft.com/office/drawing/2014/main" id="{E5A49A89-1309-4E54-AE78-01F5EC1F3057}"/>
              </a:ext>
            </a:extLst>
          </p:cNvPr>
          <p:cNvSpPr>
            <a:spLocks noGrp="1"/>
          </p:cNvSpPr>
          <p:nvPr>
            <p:ph type="subTitle" idx="1"/>
          </p:nvPr>
        </p:nvSpPr>
        <p:spPr>
          <a:xfrm>
            <a:off x="372140" y="1166252"/>
            <a:ext cx="10024927" cy="509580"/>
          </a:xfrm>
        </p:spPr>
        <p:txBody>
          <a:bodyPr>
            <a:normAutofit fontScale="25000" lnSpcReduction="20000"/>
          </a:bodyPr>
          <a:lstStyle/>
          <a:p>
            <a:pPr>
              <a:lnSpc>
                <a:spcPct val="107000"/>
              </a:lnSpc>
              <a:spcAft>
                <a:spcPts val="800"/>
              </a:spcAft>
            </a:pPr>
            <a:r>
              <a:rPr lang="sv-SE" sz="8000" dirty="0">
                <a:effectLst/>
                <a:latin typeface="Calibri" panose="020F0502020204030204" pitchFamily="34" charset="0"/>
                <a:ea typeface="Times New Roman" panose="02020603050405020304" pitchFamily="18" charset="0"/>
                <a:cs typeface="Calibri" panose="020F0502020204030204" pitchFamily="34" charset="0"/>
              </a:rPr>
              <a:t>Erika Chenais, Karl Ståhl, Tonny Aliro, Susanna Sternberg Lewerin, Klara Fischer</a:t>
            </a:r>
            <a:endParaRPr lang="sv-SE" sz="8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8000" dirty="0"/>
              <a:t>GARA, Kampala,  2023</a:t>
            </a:r>
          </a:p>
          <a:p>
            <a:endParaRPr lang="sv-SE" sz="2300" dirty="0"/>
          </a:p>
        </p:txBody>
      </p:sp>
      <p:sp>
        <p:nvSpPr>
          <p:cNvPr id="4" name="Platshållare för text 3">
            <a:extLst>
              <a:ext uri="{FF2B5EF4-FFF2-40B4-BE49-F238E27FC236}">
                <a16:creationId xmlns:a16="http://schemas.microsoft.com/office/drawing/2014/main" id="{CE49EE50-2312-4301-B2FE-219DE22F5356}"/>
              </a:ext>
            </a:extLst>
          </p:cNvPr>
          <p:cNvSpPr>
            <a:spLocks noGrp="1"/>
          </p:cNvSpPr>
          <p:nvPr>
            <p:ph type="body" sz="quarter" idx="10"/>
          </p:nvPr>
        </p:nvSpPr>
        <p:spPr>
          <a:xfrm flipH="1" flipV="1">
            <a:off x="13386390" y="1446027"/>
            <a:ext cx="287079" cy="202613"/>
          </a:xfrm>
        </p:spPr>
        <p:txBody>
          <a:bodyPr>
            <a:normAutofit fontScale="47500" lnSpcReduction="20000"/>
          </a:bodyPr>
          <a:lstStyle/>
          <a:p>
            <a:endParaRPr lang="sv-SE" dirty="0"/>
          </a:p>
        </p:txBody>
      </p:sp>
      <p:sp>
        <p:nvSpPr>
          <p:cNvPr id="8" name="Platshållare för text 2">
            <a:extLst>
              <a:ext uri="{FF2B5EF4-FFF2-40B4-BE49-F238E27FC236}">
                <a16:creationId xmlns:a16="http://schemas.microsoft.com/office/drawing/2014/main" id="{B6397FA2-E41F-450B-99C2-93A8BFA44CB3}"/>
              </a:ext>
            </a:extLst>
          </p:cNvPr>
          <p:cNvSpPr>
            <a:spLocks noGrp="1"/>
          </p:cNvSpPr>
          <p:nvPr>
            <p:ph type="body" sz="quarter" idx="15" hasCustomPrompt="1"/>
          </p:nvPr>
        </p:nvSpPr>
        <p:spPr>
          <a:xfrm>
            <a:off x="0" y="5910937"/>
            <a:ext cx="1782762" cy="261257"/>
          </a:xfrm>
        </p:spPr>
        <p:txBody>
          <a:bodyPr/>
          <a:lstStyle>
            <a:lvl1pPr algn="r">
              <a:buNone/>
              <a:defRPr sz="1000">
                <a:latin typeface="Arial Black" panose="020B0A04020102020204" pitchFamily="34" charset="0"/>
              </a:defRPr>
            </a:lvl1pPr>
          </a:lstStyle>
          <a:p>
            <a:pPr lvl="0" algn="l"/>
            <a:r>
              <a:rPr lang="sv-SE" dirty="0"/>
              <a:t>Foto: </a:t>
            </a:r>
            <a:r>
              <a:rPr lang="sv-SE" dirty="0" err="1"/>
              <a:t>Istock</a:t>
            </a:r>
            <a:endParaRPr lang="sv-SE" dirty="0"/>
          </a:p>
        </p:txBody>
      </p:sp>
      <p:pic>
        <p:nvPicPr>
          <p:cNvPr id="9" name="Platshållare för bild 8">
            <a:extLst>
              <a:ext uri="{FF2B5EF4-FFF2-40B4-BE49-F238E27FC236}">
                <a16:creationId xmlns:a16="http://schemas.microsoft.com/office/drawing/2014/main" id="{90CCDFE5-53C2-4EE0-B10F-29A6CA8B9D65}"/>
              </a:ext>
            </a:extLst>
          </p:cNvPr>
          <p:cNvPicPr>
            <a:picLocks noGrp="1" noChangeAspect="1"/>
          </p:cNvPicPr>
          <p:nvPr>
            <p:ph type="pic" sz="quarter" idx="11"/>
          </p:nvPr>
        </p:nvPicPr>
        <p:blipFill>
          <a:blip r:embed="rId3"/>
          <a:srcRect t="20851" b="20851"/>
          <a:stretch>
            <a:fillRect/>
          </a:stretch>
        </p:blipFill>
        <p:spPr>
          <a:xfrm>
            <a:off x="0" y="2047875"/>
            <a:ext cx="12192000" cy="4124325"/>
          </a:xfrm>
          <a:prstGeom prst="rect">
            <a:avLst/>
          </a:prstGeom>
        </p:spPr>
      </p:pic>
      <p:sp>
        <p:nvSpPr>
          <p:cNvPr id="5" name="textruta 4">
            <a:extLst>
              <a:ext uri="{FF2B5EF4-FFF2-40B4-BE49-F238E27FC236}">
                <a16:creationId xmlns:a16="http://schemas.microsoft.com/office/drawing/2014/main" id="{96A23499-6D49-4C94-A1DA-9F8F8F19F9FC}"/>
              </a:ext>
            </a:extLst>
          </p:cNvPr>
          <p:cNvSpPr txBox="1"/>
          <p:nvPr/>
        </p:nvSpPr>
        <p:spPr>
          <a:xfrm>
            <a:off x="10397067" y="5883004"/>
            <a:ext cx="1464568" cy="276999"/>
          </a:xfrm>
          <a:prstGeom prst="rect">
            <a:avLst/>
          </a:prstGeom>
          <a:noFill/>
        </p:spPr>
        <p:txBody>
          <a:bodyPr wrap="none" rtlCol="0">
            <a:spAutoFit/>
          </a:bodyPr>
          <a:lstStyle/>
          <a:p>
            <a:r>
              <a:rPr lang="sv-SE" sz="1200" dirty="0">
                <a:solidFill>
                  <a:schemeClr val="bg1"/>
                </a:solidFill>
              </a:rPr>
              <a:t>Photo: Erika Chenais</a:t>
            </a:r>
          </a:p>
        </p:txBody>
      </p:sp>
      <p:pic>
        <p:nvPicPr>
          <p:cNvPr id="6" name="Bildobjekt 5" descr="Global African Swine Fever Research Alliance: Fighting African Swine ...">
            <a:extLst>
              <a:ext uri="{FF2B5EF4-FFF2-40B4-BE49-F238E27FC236}">
                <a16:creationId xmlns:a16="http://schemas.microsoft.com/office/drawing/2014/main" id="{17207447-D186-B646-3BB6-D55A9AABAC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31965"/>
            <a:ext cx="1568674" cy="1826035"/>
          </a:xfrm>
          <a:prstGeom prst="rect">
            <a:avLst/>
          </a:prstGeom>
          <a:noFill/>
          <a:ln>
            <a:noFill/>
          </a:ln>
        </p:spPr>
      </p:pic>
    </p:spTree>
    <p:extLst>
      <p:ext uri="{BB962C8B-B14F-4D97-AF65-F5344CB8AC3E}">
        <p14:creationId xmlns:p14="http://schemas.microsoft.com/office/powerpoint/2010/main" val="3901454968"/>
      </p:ext>
    </p:extLst>
  </p:cSld>
  <p:clrMapOvr>
    <a:masterClrMapping/>
  </p:clrMapOvr>
  <mc:AlternateContent xmlns:mc="http://schemas.openxmlformats.org/markup-compatibility/2006" xmlns:p14="http://schemas.microsoft.com/office/powerpoint/2010/main">
    <mc:Choice Requires="p14">
      <p:transition spd="slow" p14:dur="2000" advTm="11344"/>
    </mc:Choice>
    <mc:Fallback xmlns="">
      <p:transition spd="slow" advTm="113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14B77190-3623-9A5D-1328-904440B88424}"/>
              </a:ext>
            </a:extLst>
          </p:cNvPr>
          <p:cNvPicPr>
            <a:picLocks noChangeAspect="1"/>
          </p:cNvPicPr>
          <p:nvPr/>
        </p:nvPicPr>
        <p:blipFill>
          <a:blip r:embed="rId3"/>
          <a:stretch>
            <a:fillRect/>
          </a:stretch>
        </p:blipFill>
        <p:spPr>
          <a:xfrm>
            <a:off x="129757" y="195901"/>
            <a:ext cx="12192000" cy="6286784"/>
          </a:xfrm>
          <a:prstGeom prst="rect">
            <a:avLst/>
          </a:prstGeom>
        </p:spPr>
      </p:pic>
      <p:sp>
        <p:nvSpPr>
          <p:cNvPr id="11" name="Rektangel 10">
            <a:extLst>
              <a:ext uri="{FF2B5EF4-FFF2-40B4-BE49-F238E27FC236}">
                <a16:creationId xmlns:a16="http://schemas.microsoft.com/office/drawing/2014/main" id="{10B2A0CB-0EF3-A15A-2F49-CB0F898298EC}"/>
              </a:ext>
            </a:extLst>
          </p:cNvPr>
          <p:cNvSpPr/>
          <p:nvPr/>
        </p:nvSpPr>
        <p:spPr>
          <a:xfrm>
            <a:off x="3081270" y="873111"/>
            <a:ext cx="1067649" cy="548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A961820-111F-39F7-8C95-5443FB2D7765}"/>
              </a:ext>
            </a:extLst>
          </p:cNvPr>
          <p:cNvSpPr/>
          <p:nvPr/>
        </p:nvSpPr>
        <p:spPr>
          <a:xfrm>
            <a:off x="6272419" y="873110"/>
            <a:ext cx="1125933"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CFE3367-4F83-3CA8-BB2B-F7B648DFBC12}"/>
              </a:ext>
            </a:extLst>
          </p:cNvPr>
          <p:cNvSpPr/>
          <p:nvPr/>
        </p:nvSpPr>
        <p:spPr>
          <a:xfrm>
            <a:off x="7901502" y="873110"/>
            <a:ext cx="1041065"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E6B2A7ED-3FD4-9FDD-0E10-B8BAAB17DD39}"/>
              </a:ext>
            </a:extLst>
          </p:cNvPr>
          <p:cNvSpPr/>
          <p:nvPr/>
        </p:nvSpPr>
        <p:spPr>
          <a:xfrm>
            <a:off x="9474489" y="873111"/>
            <a:ext cx="1125933" cy="55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C0A38377-89AF-012D-09C7-1366FB59B67D}"/>
              </a:ext>
            </a:extLst>
          </p:cNvPr>
          <p:cNvSpPr/>
          <p:nvPr/>
        </p:nvSpPr>
        <p:spPr>
          <a:xfrm>
            <a:off x="11066067" y="873110"/>
            <a:ext cx="1125933" cy="55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95A7CEA-75BC-E27D-D9A9-721B29F09C5B}"/>
              </a:ext>
            </a:extLst>
          </p:cNvPr>
          <p:cNvSpPr/>
          <p:nvPr/>
        </p:nvSpPr>
        <p:spPr>
          <a:xfrm>
            <a:off x="4685910" y="873112"/>
            <a:ext cx="1041065"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95D9319D-DA5D-D4FF-E800-9774BB3829A1}"/>
              </a:ext>
            </a:extLst>
          </p:cNvPr>
          <p:cNvSpPr/>
          <p:nvPr/>
        </p:nvSpPr>
        <p:spPr>
          <a:xfrm>
            <a:off x="2562410" y="896919"/>
            <a:ext cx="9629590" cy="55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157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14B77190-3623-9A5D-1328-904440B88424}"/>
              </a:ext>
            </a:extLst>
          </p:cNvPr>
          <p:cNvPicPr>
            <a:picLocks noChangeAspect="1"/>
          </p:cNvPicPr>
          <p:nvPr/>
        </p:nvPicPr>
        <p:blipFill>
          <a:blip r:embed="rId3"/>
          <a:stretch>
            <a:fillRect/>
          </a:stretch>
        </p:blipFill>
        <p:spPr>
          <a:xfrm>
            <a:off x="129757" y="195901"/>
            <a:ext cx="12192000" cy="6286784"/>
          </a:xfrm>
          <a:prstGeom prst="rect">
            <a:avLst/>
          </a:prstGeom>
        </p:spPr>
      </p:pic>
      <p:sp>
        <p:nvSpPr>
          <p:cNvPr id="11" name="Rektangel 10">
            <a:extLst>
              <a:ext uri="{FF2B5EF4-FFF2-40B4-BE49-F238E27FC236}">
                <a16:creationId xmlns:a16="http://schemas.microsoft.com/office/drawing/2014/main" id="{10B2A0CB-0EF3-A15A-2F49-CB0F898298EC}"/>
              </a:ext>
            </a:extLst>
          </p:cNvPr>
          <p:cNvSpPr/>
          <p:nvPr/>
        </p:nvSpPr>
        <p:spPr>
          <a:xfrm>
            <a:off x="3630304" y="873111"/>
            <a:ext cx="518615" cy="548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A961820-111F-39F7-8C95-5443FB2D7765}"/>
              </a:ext>
            </a:extLst>
          </p:cNvPr>
          <p:cNvSpPr/>
          <p:nvPr/>
        </p:nvSpPr>
        <p:spPr>
          <a:xfrm>
            <a:off x="6786416" y="803627"/>
            <a:ext cx="624318"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CFE3367-4F83-3CA8-BB2B-F7B648DFBC12}"/>
              </a:ext>
            </a:extLst>
          </p:cNvPr>
          <p:cNvSpPr/>
          <p:nvPr/>
        </p:nvSpPr>
        <p:spPr>
          <a:xfrm>
            <a:off x="8423952" y="873110"/>
            <a:ext cx="518615"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E6B2A7ED-3FD4-9FDD-0E10-B8BAAB17DD39}"/>
              </a:ext>
            </a:extLst>
          </p:cNvPr>
          <p:cNvSpPr/>
          <p:nvPr/>
        </p:nvSpPr>
        <p:spPr>
          <a:xfrm>
            <a:off x="10048231" y="873111"/>
            <a:ext cx="552191" cy="55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C0A38377-89AF-012D-09C7-1366FB59B67D}"/>
              </a:ext>
            </a:extLst>
          </p:cNvPr>
          <p:cNvSpPr/>
          <p:nvPr/>
        </p:nvSpPr>
        <p:spPr>
          <a:xfrm>
            <a:off x="11639544" y="873110"/>
            <a:ext cx="552456" cy="554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95A7CEA-75BC-E27D-D9A9-721B29F09C5B}"/>
              </a:ext>
            </a:extLst>
          </p:cNvPr>
          <p:cNvSpPr/>
          <p:nvPr/>
        </p:nvSpPr>
        <p:spPr>
          <a:xfrm>
            <a:off x="5208360" y="873112"/>
            <a:ext cx="518615" cy="5609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8013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14B77190-3623-9A5D-1328-904440B88424}"/>
              </a:ext>
            </a:extLst>
          </p:cNvPr>
          <p:cNvPicPr>
            <a:picLocks noChangeAspect="1"/>
          </p:cNvPicPr>
          <p:nvPr/>
        </p:nvPicPr>
        <p:blipFill>
          <a:blip r:embed="rId3"/>
          <a:stretch>
            <a:fillRect/>
          </a:stretch>
        </p:blipFill>
        <p:spPr>
          <a:xfrm>
            <a:off x="129757" y="195901"/>
            <a:ext cx="12192000" cy="6286784"/>
          </a:xfrm>
          <a:prstGeom prst="rect">
            <a:avLst/>
          </a:prstGeom>
        </p:spPr>
      </p:pic>
    </p:spTree>
    <p:extLst>
      <p:ext uri="{BB962C8B-B14F-4D97-AF65-F5344CB8AC3E}">
        <p14:creationId xmlns:p14="http://schemas.microsoft.com/office/powerpoint/2010/main" val="335893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D3B4FE6-884F-E731-CC1A-B5232D8636C8}"/>
              </a:ext>
            </a:extLst>
          </p:cNvPr>
          <p:cNvPicPr>
            <a:picLocks noChangeAspect="1"/>
          </p:cNvPicPr>
          <p:nvPr/>
        </p:nvPicPr>
        <p:blipFill>
          <a:blip r:embed="rId3"/>
          <a:stretch>
            <a:fillRect/>
          </a:stretch>
        </p:blipFill>
        <p:spPr>
          <a:xfrm>
            <a:off x="0" y="1152419"/>
            <a:ext cx="12192000" cy="4553161"/>
          </a:xfrm>
          <a:prstGeom prst="rect">
            <a:avLst/>
          </a:prstGeom>
        </p:spPr>
      </p:pic>
      <p:sp>
        <p:nvSpPr>
          <p:cNvPr id="6" name="Rektangel 5">
            <a:extLst>
              <a:ext uri="{FF2B5EF4-FFF2-40B4-BE49-F238E27FC236}">
                <a16:creationId xmlns:a16="http://schemas.microsoft.com/office/drawing/2014/main" id="{0B960532-F7A3-BFA0-1F43-F5DA9C5F5CE3}"/>
              </a:ext>
            </a:extLst>
          </p:cNvPr>
          <p:cNvSpPr/>
          <p:nvPr/>
        </p:nvSpPr>
        <p:spPr>
          <a:xfrm>
            <a:off x="127590" y="3211033"/>
            <a:ext cx="11926877" cy="21796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8A12CC4D-A9F8-3754-74F3-E886B565C3D6}"/>
              </a:ext>
            </a:extLst>
          </p:cNvPr>
          <p:cNvSpPr/>
          <p:nvPr/>
        </p:nvSpPr>
        <p:spPr>
          <a:xfrm>
            <a:off x="50743" y="4572000"/>
            <a:ext cx="12003724" cy="348343"/>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6A09C04-3FD0-84D7-6DF1-ADE6B438786A}"/>
              </a:ext>
            </a:extLst>
          </p:cNvPr>
          <p:cNvSpPr/>
          <p:nvPr/>
        </p:nvSpPr>
        <p:spPr>
          <a:xfrm>
            <a:off x="8463776" y="5487614"/>
            <a:ext cx="3590690" cy="217966"/>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ektangel 9">
            <a:extLst>
              <a:ext uri="{FF2B5EF4-FFF2-40B4-BE49-F238E27FC236}">
                <a16:creationId xmlns:a16="http://schemas.microsoft.com/office/drawing/2014/main" id="{513746EF-EB14-A126-4379-C4AEBFB8AE48}"/>
              </a:ext>
            </a:extLst>
          </p:cNvPr>
          <p:cNvSpPr/>
          <p:nvPr/>
        </p:nvSpPr>
        <p:spPr>
          <a:xfrm>
            <a:off x="7641204" y="1959049"/>
            <a:ext cx="4413264" cy="312590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1931FB6B-5A3F-2F75-C119-7DD57C471E6F}"/>
              </a:ext>
            </a:extLst>
          </p:cNvPr>
          <p:cNvSpPr/>
          <p:nvPr/>
        </p:nvSpPr>
        <p:spPr>
          <a:xfrm>
            <a:off x="127590" y="3950718"/>
            <a:ext cx="11926876" cy="21796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EB6A4EB6-DCC2-0556-C474-94750C048C54}"/>
              </a:ext>
            </a:extLst>
          </p:cNvPr>
          <p:cNvSpPr/>
          <p:nvPr/>
        </p:nvSpPr>
        <p:spPr>
          <a:xfrm>
            <a:off x="50743" y="2732206"/>
            <a:ext cx="11157442" cy="175076"/>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22368578-6309-BDB0-7C11-58B60A7AC028}"/>
              </a:ext>
            </a:extLst>
          </p:cNvPr>
          <p:cNvSpPr/>
          <p:nvPr/>
        </p:nvSpPr>
        <p:spPr>
          <a:xfrm>
            <a:off x="0" y="3620051"/>
            <a:ext cx="11157442" cy="175076"/>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78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8"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FCE76CEF-ACA6-089D-DF08-3ADFE6BCF349}"/>
              </a:ext>
            </a:extLst>
          </p:cNvPr>
          <p:cNvSpPr txBox="1"/>
          <p:nvPr/>
        </p:nvSpPr>
        <p:spPr>
          <a:xfrm>
            <a:off x="233083" y="2157390"/>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r>
              <a:rPr kumimoji="0" lang="en-GB" sz="20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rPr>
              <a:t>Groups that appear homogenous for the outside researcher make different biosecurity choices</a:t>
            </a:r>
          </a:p>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r>
              <a:rPr kumimoji="0" lang="en-GB" sz="2000" b="1"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rPr>
              <a:t>-&gt;layers of diversity and heterogeneity</a:t>
            </a:r>
          </a:p>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endParaRPr lang="en-GB" sz="2000" b="1" noProof="0" dirty="0">
              <a:solidFill>
                <a:srgbClr val="262727"/>
              </a:solidFill>
              <a:latin typeface="Arial" panose="020B0604020202020204"/>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r>
              <a:rPr lang="en-GB" sz="2000" noProof="0" dirty="0">
                <a:solidFill>
                  <a:srgbClr val="262727"/>
                </a:solidFill>
                <a:latin typeface="Arial" panose="020B0604020202020204"/>
                <a:ea typeface="Times New Roman" panose="02020603050405020304" pitchFamily="18" charset="0"/>
              </a:rPr>
              <a:t>Diversity of selected measures</a:t>
            </a:r>
          </a:p>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r>
              <a:rPr kumimoji="0" lang="en-GB" sz="2000" b="1" i="0" u="none" strike="noStrike" kern="1200" cap="none" spc="0" normalizeH="0" baseline="0" dirty="0">
                <a:ln>
                  <a:noFill/>
                </a:ln>
                <a:solidFill>
                  <a:srgbClr val="262727"/>
                </a:solidFill>
                <a:effectLst/>
                <a:uLnTx/>
                <a:uFillTx/>
                <a:latin typeface="Arial" panose="020B0604020202020204"/>
                <a:ea typeface="Times New Roman" panose="02020603050405020304" pitchFamily="18" charset="0"/>
                <a:cs typeface="+mn-cs"/>
              </a:rPr>
              <a:t>-&gt;complexity</a:t>
            </a:r>
            <a:r>
              <a:rPr kumimoji="0" lang="en-GB" sz="2000" b="1" i="0" u="none" strike="noStrike" kern="1200" cap="none" spc="0" normalizeH="0" dirty="0">
                <a:ln>
                  <a:noFill/>
                </a:ln>
                <a:solidFill>
                  <a:srgbClr val="262727"/>
                </a:solidFill>
                <a:effectLst/>
                <a:uLnTx/>
                <a:uFillTx/>
                <a:latin typeface="Arial" panose="020B0604020202020204"/>
                <a:ea typeface="Times New Roman" panose="02020603050405020304" pitchFamily="18" charset="0"/>
                <a:cs typeface="+mn-cs"/>
              </a:rPr>
              <a:t> in smallholder farming</a:t>
            </a:r>
            <a:endParaRPr kumimoji="0" lang="sv-SE" sz="2000" b="1"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endParaRPr>
          </a:p>
        </p:txBody>
      </p:sp>
      <p:pic>
        <p:nvPicPr>
          <p:cNvPr id="5" name="Bildobjekt 4">
            <a:extLst>
              <a:ext uri="{FF2B5EF4-FFF2-40B4-BE49-F238E27FC236}">
                <a16:creationId xmlns:a16="http://schemas.microsoft.com/office/drawing/2014/main" id="{3116C672-ED37-0A2B-7BAA-89193A42EE79}"/>
              </a:ext>
            </a:extLst>
          </p:cNvPr>
          <p:cNvPicPr>
            <a:picLocks noChangeAspect="1"/>
          </p:cNvPicPr>
          <p:nvPr/>
        </p:nvPicPr>
        <p:blipFill>
          <a:blip r:embed="rId2"/>
          <a:stretch>
            <a:fillRect/>
          </a:stretch>
        </p:blipFill>
        <p:spPr>
          <a:xfrm>
            <a:off x="5878800" y="1499190"/>
            <a:ext cx="6313200" cy="3255391"/>
          </a:xfrm>
          <a:prstGeom prst="rect">
            <a:avLst/>
          </a:prstGeom>
        </p:spPr>
      </p:pic>
    </p:spTree>
    <p:extLst>
      <p:ext uri="{BB962C8B-B14F-4D97-AF65-F5344CB8AC3E}">
        <p14:creationId xmlns:p14="http://schemas.microsoft.com/office/powerpoint/2010/main" val="418348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321AD3E-A4CC-3140-CB26-8618FD9DE7D2}"/>
              </a:ext>
            </a:extLst>
          </p:cNvPr>
          <p:cNvPicPr>
            <a:picLocks noChangeAspect="1"/>
          </p:cNvPicPr>
          <p:nvPr/>
        </p:nvPicPr>
        <p:blipFill>
          <a:blip r:embed="rId2"/>
          <a:stretch>
            <a:fillRect/>
          </a:stretch>
        </p:blipFill>
        <p:spPr>
          <a:xfrm>
            <a:off x="0" y="428131"/>
            <a:ext cx="12192000" cy="6084447"/>
          </a:xfrm>
          <a:prstGeom prst="rect">
            <a:avLst/>
          </a:prstGeom>
        </p:spPr>
      </p:pic>
      <p:sp>
        <p:nvSpPr>
          <p:cNvPr id="4" name="Ellips 3">
            <a:extLst>
              <a:ext uri="{FF2B5EF4-FFF2-40B4-BE49-F238E27FC236}">
                <a16:creationId xmlns:a16="http://schemas.microsoft.com/office/drawing/2014/main" id="{937170A8-6E67-CE59-BFAA-14CE453ABFE4}"/>
              </a:ext>
            </a:extLst>
          </p:cNvPr>
          <p:cNvSpPr/>
          <p:nvPr/>
        </p:nvSpPr>
        <p:spPr>
          <a:xfrm>
            <a:off x="6824546" y="1234124"/>
            <a:ext cx="501805" cy="568712"/>
          </a:xfrm>
          <a:prstGeom prst="ellipse">
            <a:avLst/>
          </a:prstGeom>
          <a:noFill/>
          <a:ln w="34925">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3A3EBBC1-5E03-05C8-850A-555A94A78679}"/>
              </a:ext>
            </a:extLst>
          </p:cNvPr>
          <p:cNvSpPr/>
          <p:nvPr/>
        </p:nvSpPr>
        <p:spPr>
          <a:xfrm>
            <a:off x="122015" y="6285372"/>
            <a:ext cx="11724242" cy="170019"/>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914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109C71-F6EF-0425-8AF9-C2982B3CC914}"/>
              </a:ext>
            </a:extLst>
          </p:cNvPr>
          <p:cNvSpPr>
            <a:spLocks noGrp="1"/>
          </p:cNvSpPr>
          <p:nvPr>
            <p:ph type="title"/>
          </p:nvPr>
        </p:nvSpPr>
        <p:spPr>
          <a:xfrm>
            <a:off x="730249" y="-800100"/>
            <a:ext cx="7440613" cy="1600200"/>
          </a:xfrm>
        </p:spPr>
        <p:txBody>
          <a:bodyPr>
            <a:normAutofit/>
          </a:bodyPr>
          <a:lstStyle/>
          <a:p>
            <a:r>
              <a:rPr lang="sv-SE" sz="2400" b="1" dirty="0" err="1">
                <a:solidFill>
                  <a:schemeClr val="tx1"/>
                </a:solidFill>
                <a:latin typeface="Arial" panose="020B0604020202020204" pitchFamily="34" charset="0"/>
                <a:cs typeface="Arial" panose="020B0604020202020204" pitchFamily="34" charset="0"/>
              </a:rPr>
              <a:t>Reasons</a:t>
            </a:r>
            <a:r>
              <a:rPr lang="sv-SE" sz="2400" b="1" dirty="0">
                <a:solidFill>
                  <a:schemeClr val="tx1"/>
                </a:solidFill>
                <a:latin typeface="Arial" panose="020B0604020202020204" pitchFamily="34" charset="0"/>
                <a:cs typeface="Arial" panose="020B0604020202020204" pitchFamily="34" charset="0"/>
              </a:rPr>
              <a:t> for </a:t>
            </a:r>
            <a:r>
              <a:rPr lang="sv-SE" sz="2400" b="1" dirty="0" err="1">
                <a:solidFill>
                  <a:schemeClr val="tx1"/>
                </a:solidFill>
                <a:latin typeface="Arial" panose="020B0604020202020204" pitchFamily="34" charset="0"/>
                <a:cs typeface="Arial" panose="020B0604020202020204" pitchFamily="34" charset="0"/>
              </a:rPr>
              <a:t>rejecting</a:t>
            </a:r>
            <a:r>
              <a:rPr lang="sv-SE" sz="2400" b="1" dirty="0">
                <a:solidFill>
                  <a:schemeClr val="tx1"/>
                </a:solidFill>
                <a:latin typeface="Arial" panose="020B0604020202020204" pitchFamily="34" charset="0"/>
                <a:cs typeface="Arial" panose="020B0604020202020204" pitchFamily="34" charset="0"/>
              </a:rPr>
              <a:t> </a:t>
            </a:r>
            <a:r>
              <a:rPr lang="sv-SE" sz="2400" b="1" dirty="0" err="1">
                <a:solidFill>
                  <a:schemeClr val="tx1"/>
                </a:solidFill>
                <a:latin typeface="Arial" panose="020B0604020202020204" pitchFamily="34" charset="0"/>
                <a:cs typeface="Arial" panose="020B0604020202020204" pitchFamily="34" charset="0"/>
              </a:rPr>
              <a:t>measures</a:t>
            </a:r>
            <a:endParaRPr lang="sv-SE" sz="2400" b="1" dirty="0">
              <a:solidFill>
                <a:schemeClr val="tx1"/>
              </a:solidFill>
              <a:latin typeface="Arial" panose="020B0604020202020204" pitchFamily="34" charset="0"/>
              <a:cs typeface="Arial" panose="020B0604020202020204" pitchFamily="34" charset="0"/>
            </a:endParaRPr>
          </a:p>
        </p:txBody>
      </p:sp>
      <p:pic>
        <p:nvPicPr>
          <p:cNvPr id="6" name="Platshållare för bild 5" descr="En bild som visar gräs, utomhus, mark&#10;&#10;Automatiskt genererad beskrivning">
            <a:extLst>
              <a:ext uri="{FF2B5EF4-FFF2-40B4-BE49-F238E27FC236}">
                <a16:creationId xmlns:a16="http://schemas.microsoft.com/office/drawing/2014/main" id="{E226DB54-3128-2FAD-C40F-E0D21C29AE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0390" b="20390"/>
          <a:stretch>
            <a:fillRect/>
          </a:stretch>
        </p:blipFill>
        <p:spPr>
          <a:xfrm>
            <a:off x="8972550" y="4260850"/>
            <a:ext cx="3289159" cy="2597150"/>
          </a:xfrm>
        </p:spPr>
      </p:pic>
      <p:sp>
        <p:nvSpPr>
          <p:cNvPr id="3" name="Platshållare för innehåll 2">
            <a:extLst>
              <a:ext uri="{FF2B5EF4-FFF2-40B4-BE49-F238E27FC236}">
                <a16:creationId xmlns:a16="http://schemas.microsoft.com/office/drawing/2014/main" id="{E3233485-3EE1-99BA-6098-E82F0F20F852}"/>
              </a:ext>
            </a:extLst>
          </p:cNvPr>
          <p:cNvSpPr>
            <a:spLocks noGrp="1"/>
          </p:cNvSpPr>
          <p:nvPr>
            <p:ph type="body" sz="half" idx="2"/>
          </p:nvPr>
        </p:nvSpPr>
        <p:spPr>
          <a:xfrm>
            <a:off x="423082" y="993868"/>
            <a:ext cx="8816452" cy="5864132"/>
          </a:xfrm>
        </p:spPr>
        <p:txBody>
          <a:bodyPr>
            <a:normAutofit fontScale="62500" lnSpcReduction="20000"/>
          </a:bodyPr>
          <a:lstStyle/>
          <a:p>
            <a:pPr marL="285750" indent="-285750">
              <a:buFont typeface="Arial" panose="020B0604020202020204" pitchFamily="34" charset="0"/>
              <a:buChar char="•"/>
            </a:pPr>
            <a:r>
              <a:rPr lang="en-GB" sz="2900" dirty="0">
                <a:ea typeface="Times New Roman" panose="02020603050405020304" pitchFamily="18" charset="0"/>
              </a:rPr>
              <a:t>A</a:t>
            </a:r>
            <a:r>
              <a:rPr lang="en-GB" sz="2900" dirty="0">
                <a:effectLst/>
                <a:ea typeface="Times New Roman" panose="02020603050405020304" pitchFamily="18" charset="0"/>
              </a:rPr>
              <a:t>lready  implemented </a:t>
            </a:r>
          </a:p>
          <a:p>
            <a:pPr marL="285750" indent="-285750">
              <a:buFont typeface="Arial" panose="020B0604020202020204" pitchFamily="34" charset="0"/>
              <a:buChar char="•"/>
            </a:pPr>
            <a:r>
              <a:rPr lang="en-GB" sz="2900" dirty="0">
                <a:ea typeface="Times New Roman" panose="02020603050405020304" pitchFamily="18" charset="0"/>
              </a:rPr>
              <a:t>N</a:t>
            </a:r>
            <a:r>
              <a:rPr lang="en-GB" sz="2900" dirty="0">
                <a:effectLst/>
                <a:ea typeface="Times New Roman" panose="02020603050405020304" pitchFamily="18" charset="0"/>
              </a:rPr>
              <a:t>ot perceived as relevant for </a:t>
            </a:r>
            <a:r>
              <a:rPr lang="en-GB" sz="2900" dirty="0" err="1">
                <a:effectLst/>
                <a:ea typeface="Times New Roman" panose="02020603050405020304" pitchFamily="18" charset="0"/>
              </a:rPr>
              <a:t>particpants</a:t>
            </a:r>
            <a:r>
              <a:rPr lang="en-GB" sz="2900" dirty="0">
                <a:effectLst/>
                <a:ea typeface="Times New Roman" panose="02020603050405020304" pitchFamily="18" charset="0"/>
              </a:rPr>
              <a:t>’ pig keeping </a:t>
            </a:r>
            <a:r>
              <a:rPr lang="en-GB" sz="2900" dirty="0">
                <a:ea typeface="Times New Roman" panose="02020603050405020304" pitchFamily="18" charset="0"/>
              </a:rPr>
              <a:t>or </a:t>
            </a:r>
            <a:r>
              <a:rPr lang="en-GB" sz="2900" dirty="0">
                <a:effectLst/>
                <a:ea typeface="Times New Roman" panose="02020603050405020304" pitchFamily="18" charset="0"/>
              </a:rPr>
              <a:t>disease reality</a:t>
            </a:r>
          </a:p>
          <a:p>
            <a:pPr marL="285750" indent="-285750">
              <a:buFont typeface="Arial" panose="020B0604020202020204" pitchFamily="34" charset="0"/>
              <a:buChar char="•"/>
            </a:pPr>
            <a:r>
              <a:rPr lang="en-GB" sz="2900" dirty="0">
                <a:ea typeface="Times New Roman" panose="02020603050405020304" pitchFamily="18" charset="0"/>
              </a:rPr>
              <a:t>N</a:t>
            </a:r>
            <a:r>
              <a:rPr lang="en-GB" sz="2900" dirty="0">
                <a:effectLst/>
                <a:ea typeface="Times New Roman" panose="02020603050405020304" pitchFamily="18" charset="0"/>
              </a:rPr>
              <a:t>ot deemed feasible to implement by all group members</a:t>
            </a:r>
          </a:p>
          <a:p>
            <a:r>
              <a:rPr lang="en-GB" sz="2900" dirty="0">
                <a:ea typeface="Times New Roman" panose="02020603050405020304" pitchFamily="18" charset="0"/>
              </a:rPr>
              <a:t>	- village boars</a:t>
            </a:r>
            <a:endParaRPr lang="en-GB" sz="2900" dirty="0">
              <a:effectLst/>
              <a:ea typeface="Times New Roman" panose="02020603050405020304" pitchFamily="18" charset="0"/>
            </a:endParaRPr>
          </a:p>
          <a:p>
            <a:pPr marL="285750" indent="-285750">
              <a:buFont typeface="Arial" panose="020B0604020202020204" pitchFamily="34" charset="0"/>
              <a:buChar char="•"/>
            </a:pPr>
            <a:r>
              <a:rPr lang="en-GB" sz="2900" dirty="0">
                <a:effectLst/>
                <a:ea typeface="Times New Roman" panose="02020603050405020304" pitchFamily="18" charset="0"/>
              </a:rPr>
              <a:t>Costs</a:t>
            </a:r>
            <a:endParaRPr lang="en-GB" sz="2900" dirty="0">
              <a:ea typeface="Times New Roman" panose="02020603050405020304" pitchFamily="18" charset="0"/>
            </a:endParaRPr>
          </a:p>
          <a:p>
            <a:r>
              <a:rPr lang="en-GB" sz="2900" dirty="0">
                <a:ea typeface="Times New Roman" panose="02020603050405020304" pitchFamily="18" charset="0"/>
              </a:rPr>
              <a:t>	</a:t>
            </a:r>
            <a:r>
              <a:rPr lang="en-GB" sz="2900" dirty="0">
                <a:effectLst/>
                <a:ea typeface="Times New Roman" panose="02020603050405020304" pitchFamily="18" charset="0"/>
              </a:rPr>
              <a:t>- buying disinfectants, overalls, extra boots</a:t>
            </a:r>
          </a:p>
          <a:p>
            <a:r>
              <a:rPr lang="en-GB" sz="2900" dirty="0">
                <a:ea typeface="Times New Roman" panose="02020603050405020304" pitchFamily="18" charset="0"/>
              </a:rPr>
              <a:t>	- </a:t>
            </a:r>
            <a:r>
              <a:rPr lang="en-GB" sz="2900" dirty="0">
                <a:effectLst/>
                <a:ea typeface="Times New Roman" panose="02020603050405020304" pitchFamily="18" charset="0"/>
              </a:rPr>
              <a:t>building a pig </a:t>
            </a:r>
            <a:r>
              <a:rPr lang="en-GB" sz="2900" dirty="0" err="1">
                <a:effectLst/>
                <a:ea typeface="Times New Roman" panose="02020603050405020304" pitchFamily="18" charset="0"/>
              </a:rPr>
              <a:t>sty</a:t>
            </a:r>
            <a:r>
              <a:rPr lang="en-GB" sz="2900" dirty="0">
                <a:effectLst/>
                <a:ea typeface="Times New Roman" panose="02020603050405020304" pitchFamily="18" charset="0"/>
              </a:rPr>
              <a:t> </a:t>
            </a:r>
            <a:endParaRPr lang="en-GB" sz="2900" dirty="0">
              <a:ea typeface="Times New Roman" panose="02020603050405020304" pitchFamily="18" charset="0"/>
            </a:endParaRPr>
          </a:p>
          <a:p>
            <a:pPr marL="342900" indent="-342900">
              <a:buFont typeface="Arial" panose="020B0604020202020204" pitchFamily="34" charset="0"/>
              <a:buChar char="•"/>
            </a:pPr>
            <a:r>
              <a:rPr lang="en-GB" sz="2900" dirty="0">
                <a:ea typeface="Times New Roman" panose="02020603050405020304" pitchFamily="18" charset="0"/>
              </a:rPr>
              <a:t>L</a:t>
            </a:r>
            <a:r>
              <a:rPr lang="en-GB" sz="2900" dirty="0">
                <a:effectLst/>
                <a:ea typeface="Times New Roman" panose="02020603050405020304" pitchFamily="18" charset="0"/>
              </a:rPr>
              <a:t>oss of income or food source</a:t>
            </a:r>
          </a:p>
          <a:p>
            <a:r>
              <a:rPr lang="en-GB" sz="2900" dirty="0">
                <a:effectLst/>
                <a:ea typeface="Times New Roman" panose="02020603050405020304" pitchFamily="18" charset="0"/>
              </a:rPr>
              <a:t>	- discarding pork or dead/sick animals</a:t>
            </a:r>
          </a:p>
          <a:p>
            <a:pPr marL="285750" indent="-285750">
              <a:buFont typeface="Arial" panose="020B0604020202020204" pitchFamily="34" charset="0"/>
              <a:buChar char="•"/>
            </a:pPr>
            <a:r>
              <a:rPr lang="en-GB" sz="2900" dirty="0">
                <a:ea typeface="Times New Roman" panose="02020603050405020304" pitchFamily="18" charset="0"/>
              </a:rPr>
              <a:t>L</a:t>
            </a:r>
            <a:r>
              <a:rPr lang="en-GB" sz="2900" dirty="0">
                <a:effectLst/>
                <a:ea typeface="Times New Roman" panose="02020603050405020304" pitchFamily="18" charset="0"/>
              </a:rPr>
              <a:t>ack of infrastructure</a:t>
            </a:r>
          </a:p>
          <a:p>
            <a:r>
              <a:rPr lang="en-GB" sz="2900" dirty="0">
                <a:effectLst/>
                <a:ea typeface="Times New Roman" panose="02020603050405020304" pitchFamily="18" charset="0"/>
              </a:rPr>
              <a:t>	- housing </a:t>
            </a:r>
            <a:endParaRPr lang="en-GB" sz="2900" dirty="0">
              <a:ea typeface="Times New Roman" panose="02020603050405020304" pitchFamily="18" charset="0"/>
            </a:endParaRPr>
          </a:p>
          <a:p>
            <a:r>
              <a:rPr lang="en-GB" sz="2900" dirty="0">
                <a:effectLst/>
                <a:ea typeface="Times New Roman" panose="02020603050405020304" pitchFamily="18" charset="0"/>
              </a:rPr>
              <a:t>	- slaughter facilities</a:t>
            </a:r>
          </a:p>
          <a:p>
            <a:pPr marL="285750" indent="-285750">
              <a:buFont typeface="Arial" panose="020B0604020202020204" pitchFamily="34" charset="0"/>
              <a:buChar char="•"/>
            </a:pPr>
            <a:r>
              <a:rPr lang="en-GB" sz="2900" dirty="0">
                <a:ea typeface="Times New Roman" panose="02020603050405020304" pitchFamily="18" charset="0"/>
              </a:rPr>
              <a:t>C</a:t>
            </a:r>
            <a:r>
              <a:rPr lang="en-GB" sz="2900" dirty="0">
                <a:effectLst/>
                <a:ea typeface="Times New Roman" panose="02020603050405020304" pitchFamily="18" charset="0"/>
              </a:rPr>
              <a:t>ultural taboos and traditions</a:t>
            </a:r>
          </a:p>
          <a:p>
            <a:r>
              <a:rPr lang="en-GB" sz="2900" dirty="0">
                <a:ea typeface="Times New Roman" panose="02020603050405020304" pitchFamily="18" charset="0"/>
              </a:rPr>
              <a:t>	- bury animals</a:t>
            </a:r>
          </a:p>
          <a:p>
            <a:r>
              <a:rPr lang="en-GB" sz="2900" dirty="0">
                <a:effectLst/>
                <a:ea typeface="Times New Roman" panose="02020603050405020304" pitchFamily="18" charset="0"/>
              </a:rPr>
              <a:t>	- wasting meat</a:t>
            </a:r>
          </a:p>
          <a:p>
            <a:r>
              <a:rPr lang="en-GB" sz="2900" dirty="0">
                <a:ea typeface="Times New Roman" panose="02020603050405020304" pitchFamily="18" charset="0"/>
              </a:rPr>
              <a:t>	-restricting access</a:t>
            </a:r>
            <a:endParaRPr lang="en-GB" sz="2900" dirty="0">
              <a:effectLst/>
              <a:ea typeface="Times New Roman" panose="02020603050405020304" pitchFamily="18" charset="0"/>
            </a:endParaRPr>
          </a:p>
          <a:p>
            <a:endParaRPr lang="en-GB" sz="2900" dirty="0">
              <a:effectLst/>
              <a:ea typeface="Times New Roman" panose="02020603050405020304" pitchFamily="18" charset="0"/>
            </a:endParaRPr>
          </a:p>
          <a:p>
            <a:endParaRPr lang="en-GB" sz="1800" dirty="0">
              <a:effectLst/>
              <a:ea typeface="Times New Roman" panose="02020603050405020304" pitchFamily="18" charset="0"/>
            </a:endParaRPr>
          </a:p>
        </p:txBody>
      </p:sp>
      <p:pic>
        <p:nvPicPr>
          <p:cNvPr id="8" name="Bildobjekt 7" descr="En bild som visar person, lagar mat, grillning&#10;&#10;Automatiskt genererad beskrivning">
            <a:extLst>
              <a:ext uri="{FF2B5EF4-FFF2-40B4-BE49-F238E27FC236}">
                <a16:creationId xmlns:a16="http://schemas.microsoft.com/office/drawing/2014/main" id="{F696AD90-93B4-171D-1AF7-E53733CE4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550" y="0"/>
            <a:ext cx="3219450" cy="4292600"/>
          </a:xfrm>
          <a:prstGeom prst="rect">
            <a:avLst/>
          </a:prstGeom>
        </p:spPr>
      </p:pic>
    </p:spTree>
    <p:extLst>
      <p:ext uri="{BB962C8B-B14F-4D97-AF65-F5344CB8AC3E}">
        <p14:creationId xmlns:p14="http://schemas.microsoft.com/office/powerpoint/2010/main" val="1237880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438846B-2124-51BB-0D06-4D679BFC0543}"/>
              </a:ext>
            </a:extLst>
          </p:cNvPr>
          <p:cNvPicPr>
            <a:picLocks noChangeAspect="1"/>
          </p:cNvPicPr>
          <p:nvPr/>
        </p:nvPicPr>
        <p:blipFill rotWithShape="1">
          <a:blip r:embed="rId3">
            <a:extLst>
              <a:ext uri="{28A0092B-C50C-407E-A947-70E740481C1C}">
                <a14:useLocalDpi xmlns:a14="http://schemas.microsoft.com/office/drawing/2010/main" val="0"/>
              </a:ext>
            </a:extLst>
          </a:blip>
          <a:srcRect t="14872" b="4193"/>
          <a:stretch/>
        </p:blipFill>
        <p:spPr>
          <a:xfrm>
            <a:off x="20" y="10"/>
            <a:ext cx="12191980" cy="6857990"/>
          </a:xfrm>
          <a:prstGeom prst="rect">
            <a:avLst/>
          </a:prstGeom>
          <a:noFill/>
        </p:spPr>
      </p:pic>
    </p:spTree>
    <p:extLst>
      <p:ext uri="{BB962C8B-B14F-4D97-AF65-F5344CB8AC3E}">
        <p14:creationId xmlns:p14="http://schemas.microsoft.com/office/powerpoint/2010/main" val="8222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F4345D3-065E-45FA-8621-B481B289CF03}"/>
              </a:ext>
            </a:extLst>
          </p:cNvPr>
          <p:cNvSpPr txBox="1"/>
          <p:nvPr/>
        </p:nvSpPr>
        <p:spPr>
          <a:xfrm>
            <a:off x="583145" y="297958"/>
            <a:ext cx="811981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r>
              <a:rPr kumimoji="0" lang="en-GB" sz="24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rPr>
              <a:t> </a:t>
            </a:r>
            <a:endParaRPr kumimoji="0" lang="sv-SE" sz="24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ruta 7">
            <a:extLst>
              <a:ext uri="{FF2B5EF4-FFF2-40B4-BE49-F238E27FC236}">
                <a16:creationId xmlns:a16="http://schemas.microsoft.com/office/drawing/2014/main" id="{016787C6-D55F-BA4F-647F-D19192C14151}"/>
              </a:ext>
            </a:extLst>
          </p:cNvPr>
          <p:cNvSpPr txBox="1"/>
          <p:nvPr/>
        </p:nvSpPr>
        <p:spPr>
          <a:xfrm>
            <a:off x="262686" y="474345"/>
            <a:ext cx="5446397" cy="5909310"/>
          </a:xfrm>
          <a:prstGeom prst="rect">
            <a:avLst/>
          </a:prstGeom>
          <a:noFill/>
        </p:spPr>
        <p:txBody>
          <a:bodyPr wrap="square">
            <a:spAutoFit/>
          </a:bodyPr>
          <a:lstStyle/>
          <a:p>
            <a:pPr>
              <a:buClr>
                <a:schemeClr val="tx1"/>
              </a:buClr>
            </a:pPr>
            <a:endParaRPr lang="en-US" sz="2000" dirty="0">
              <a:solidFill>
                <a:srgbClr val="262727"/>
              </a:solidFill>
              <a:latin typeface="Arial" panose="020B0604020202020204"/>
            </a:endParaRPr>
          </a:p>
          <a:p>
            <a:pPr marL="342900" indent="-342900">
              <a:buClr>
                <a:schemeClr val="tx1"/>
              </a:buClr>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Some m</a:t>
            </a:r>
            <a:r>
              <a:rPr lang="en-US" sz="2000" dirty="0">
                <a:effectLst/>
                <a:latin typeface="Arial" panose="020B0604020202020204" pitchFamily="34" charset="0"/>
                <a:ea typeface="Times New Roman" panose="02020603050405020304" pitchFamily="18" charset="0"/>
                <a:cs typeface="Arial" panose="020B0604020202020204" pitchFamily="34" charset="0"/>
              </a:rPr>
              <a:t>easures uniformly rejected – not enough understanding for the local context despite researchers’ long experience in the area?</a:t>
            </a:r>
          </a:p>
          <a:p>
            <a:pPr>
              <a:buClr>
                <a:schemeClr val="tx1"/>
              </a:buClr>
            </a:pPr>
            <a:endParaRPr lang="sv-SE"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Clr>
                <a:schemeClr val="tx1"/>
              </a:buClr>
              <a:buFont typeface="Arial" panose="020B0604020202020204" pitchFamily="34" charset="0"/>
              <a:buChar char="•"/>
            </a:pPr>
            <a:r>
              <a:rPr lang="en-US" sz="2000" dirty="0">
                <a:solidFill>
                  <a:srgbClr val="262727"/>
                </a:solidFill>
                <a:latin typeface="Arial" panose="020B0604020202020204"/>
              </a:rPr>
              <a:t>Some basic biosecurity measures not previously known to prevent disease spread, but considered feasible and implemented with success</a:t>
            </a:r>
          </a:p>
          <a:p>
            <a:pPr>
              <a:buClr>
                <a:schemeClr val="tx1"/>
              </a:buClr>
            </a:pPr>
            <a:r>
              <a:rPr lang="en-US" sz="2000" dirty="0">
                <a:solidFill>
                  <a:srgbClr val="262727"/>
                </a:solidFill>
                <a:latin typeface="Arial" panose="020B0604020202020204"/>
              </a:rPr>
              <a:t>	- confining pigs</a:t>
            </a:r>
          </a:p>
          <a:p>
            <a:pPr>
              <a:buClr>
                <a:schemeClr val="tx1"/>
              </a:buClr>
            </a:pPr>
            <a:r>
              <a:rPr lang="en-US" sz="2000" dirty="0">
                <a:solidFill>
                  <a:srgbClr val="262727"/>
                </a:solidFill>
                <a:latin typeface="Arial" panose="020B0604020202020204"/>
              </a:rPr>
              <a:t>	- hand hygiene </a:t>
            </a:r>
          </a:p>
          <a:p>
            <a:pPr>
              <a:buClr>
                <a:schemeClr val="tx1"/>
              </a:buClr>
            </a:pPr>
            <a:r>
              <a:rPr lang="en-US" sz="2000" dirty="0">
                <a:solidFill>
                  <a:srgbClr val="262727"/>
                </a:solidFill>
                <a:latin typeface="Arial" panose="020B0604020202020204"/>
              </a:rPr>
              <a:t>	- change of clothes and footwear</a:t>
            </a:r>
          </a:p>
          <a:p>
            <a:pPr>
              <a:buClr>
                <a:schemeClr val="tx1"/>
              </a:buClr>
            </a:pPr>
            <a:r>
              <a:rPr lang="en-US" sz="2000" dirty="0">
                <a:solidFill>
                  <a:srgbClr val="262727"/>
                </a:solidFill>
                <a:latin typeface="Arial" panose="020B0604020202020204"/>
              </a:rPr>
              <a:t>	- separating healthy and sick pigs	- not feeding swill</a:t>
            </a:r>
          </a:p>
          <a:p>
            <a:pPr>
              <a:buClr>
                <a:schemeClr val="tx1"/>
              </a:buClr>
            </a:pPr>
            <a:r>
              <a:rPr lang="en-US" sz="2000" dirty="0">
                <a:solidFill>
                  <a:srgbClr val="262727"/>
                </a:solidFill>
                <a:latin typeface="Arial" panose="020B0604020202020204"/>
              </a:rPr>
              <a:t>	- having separate equipment at 	slaughter and at home</a:t>
            </a:r>
          </a:p>
          <a:p>
            <a:pPr>
              <a:buClr>
                <a:schemeClr val="tx1"/>
              </a:buClr>
            </a:pPr>
            <a:endParaRPr lang="en-US" sz="2000" dirty="0">
              <a:solidFill>
                <a:srgbClr val="262727"/>
              </a:solidFill>
              <a:latin typeface="Arial" panose="020B0604020202020204"/>
            </a:endParaRPr>
          </a:p>
          <a:p>
            <a:endParaRPr lang="sv-SE" dirty="0"/>
          </a:p>
        </p:txBody>
      </p:sp>
      <p:pic>
        <p:nvPicPr>
          <p:cNvPr id="5" name="Bildobjekt 4">
            <a:extLst>
              <a:ext uri="{FF2B5EF4-FFF2-40B4-BE49-F238E27FC236}">
                <a16:creationId xmlns:a16="http://schemas.microsoft.com/office/drawing/2014/main" id="{E7EAD5C2-DCA0-A5AE-12FC-E7878A7C0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364" y="744234"/>
            <a:ext cx="6270073" cy="4352489"/>
          </a:xfrm>
          <a:prstGeom prst="rect">
            <a:avLst/>
          </a:prstGeom>
        </p:spPr>
      </p:pic>
    </p:spTree>
    <p:extLst>
      <p:ext uri="{BB962C8B-B14F-4D97-AF65-F5344CB8AC3E}">
        <p14:creationId xmlns:p14="http://schemas.microsoft.com/office/powerpoint/2010/main" val="360508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F4345D3-065E-45FA-8621-B481B289CF03}"/>
              </a:ext>
            </a:extLst>
          </p:cNvPr>
          <p:cNvSpPr txBox="1"/>
          <p:nvPr/>
        </p:nvSpPr>
        <p:spPr>
          <a:xfrm>
            <a:off x="595775" y="2017995"/>
            <a:ext cx="10804974" cy="6432530"/>
          </a:xfrm>
          <a:prstGeom prst="rect">
            <a:avLst/>
          </a:prstGeom>
          <a:noFill/>
        </p:spPr>
        <p:txBody>
          <a:bodyPr wrap="square" rtlCol="0">
            <a:spAutoFit/>
          </a:bodyPr>
          <a:lstStyle/>
          <a:p>
            <a:pPr marL="342900" indent="-342900">
              <a:buClr>
                <a:srgbClr val="D22630"/>
              </a:buClr>
              <a:buFont typeface="Arial" panose="020B0604020202020204" pitchFamily="34" charset="0"/>
              <a:buChar char="•"/>
            </a:pPr>
            <a:endParaRPr lang="en-GB" sz="2000" dirty="0">
              <a:solidFill>
                <a:srgbClr val="262727"/>
              </a:solidFill>
              <a:latin typeface="Arial" panose="020B0604020202020204" pitchFamily="34" charset="0"/>
              <a:ea typeface="Times New Roman" panose="02020603050405020304" pitchFamily="18" charset="0"/>
              <a:cs typeface="Arial" panose="020B0604020202020204" pitchFamily="34" charset="0"/>
            </a:endParaRPr>
          </a:p>
          <a:p>
            <a:pPr>
              <a:buClr>
                <a:srgbClr val="D22630"/>
              </a:buClr>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sv-SE"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Clr>
                <a:schemeClr val="tx1"/>
              </a:buClr>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P</a:t>
            </a:r>
            <a:r>
              <a:rPr lang="en-US" sz="2000" dirty="0">
                <a:effectLst/>
                <a:latin typeface="Arial" panose="020B0604020202020204" pitchFamily="34" charset="0"/>
                <a:ea typeface="Times New Roman" panose="02020603050405020304" pitchFamily="18" charset="0"/>
                <a:cs typeface="Arial" panose="020B0604020202020204" pitchFamily="34" charset="0"/>
              </a:rPr>
              <a:t>articipants described how they shared their knowledge and </a:t>
            </a:r>
            <a:r>
              <a:rPr lang="en-US" sz="2000" dirty="0">
                <a:latin typeface="Arial" panose="020B0604020202020204" pitchFamily="34" charset="0"/>
                <a:ea typeface="Times New Roman" panose="02020603050405020304" pitchFamily="18" charset="0"/>
                <a:cs typeface="Arial" panose="020B0604020202020204" pitchFamily="34" charset="0"/>
              </a:rPr>
              <a:t>informed </a:t>
            </a:r>
            <a:r>
              <a:rPr lang="en-US" sz="2000" dirty="0">
                <a:effectLst/>
                <a:latin typeface="Arial" panose="020B0604020202020204" pitchFamily="34" charset="0"/>
                <a:ea typeface="Times New Roman" panose="02020603050405020304" pitchFamily="18" charset="0"/>
                <a:cs typeface="Arial" panose="020B0604020202020204" pitchFamily="34" charset="0"/>
              </a:rPr>
              <a:t>others about biosecurity  </a:t>
            </a:r>
          </a:p>
          <a:p>
            <a:pPr>
              <a:buClr>
                <a:srgbClr val="D22630"/>
              </a:buClr>
            </a:pPr>
            <a:r>
              <a:rPr lang="en-US" sz="2000" dirty="0">
                <a:effectLst/>
                <a:latin typeface="Arial" panose="020B0604020202020204" pitchFamily="34" charset="0"/>
                <a:ea typeface="Times New Roman" panose="02020603050405020304" pitchFamily="18" charset="0"/>
                <a:cs typeface="Arial" panose="020B0604020202020204" pitchFamily="34" charset="0"/>
              </a:rPr>
              <a:t>	- positive attitude to the agreed measures and the strategy in the contract</a:t>
            </a:r>
          </a:p>
          <a:p>
            <a:pPr>
              <a:buClr>
                <a:srgbClr val="D22630"/>
              </a:buClr>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buClr>
                <a:schemeClr val="tx1"/>
              </a:buClr>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Important to include the entire community, or let community members choose themselves if they want to participate</a:t>
            </a:r>
          </a:p>
          <a:p>
            <a:pPr>
              <a:buClr>
                <a:srgbClr val="D22630"/>
              </a:buClr>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buClr>
                <a:schemeClr val="tx1"/>
              </a:buClr>
              <a:buFont typeface="Arial" panose="020B0604020202020204" pitchFamily="34" charset="0"/>
              <a:buChar char="•"/>
            </a:pPr>
            <a:r>
              <a:rPr lang="en-US" sz="2000" b="1" dirty="0">
                <a:effectLst/>
                <a:latin typeface="Arial" panose="020B0604020202020204" pitchFamily="34" charset="0"/>
                <a:ea typeface="Times New Roman" panose="02020603050405020304" pitchFamily="18" charset="0"/>
                <a:cs typeface="Arial" panose="020B0604020202020204" pitchFamily="34" charset="0"/>
              </a:rPr>
              <a:t>Co-created community contract </a:t>
            </a:r>
            <a:r>
              <a:rPr lang="en-US" sz="2000" b="1" dirty="0">
                <a:latin typeface="Arial" panose="020B0604020202020204" pitchFamily="34" charset="0"/>
                <a:ea typeface="Times New Roman" panose="02020603050405020304" pitchFamily="18" charset="0"/>
                <a:cs typeface="Arial" panose="020B0604020202020204" pitchFamily="34" charset="0"/>
              </a:rPr>
              <a:t>instigated biosecurity changes</a:t>
            </a:r>
          </a:p>
          <a:p>
            <a:pPr>
              <a:buClr>
                <a:schemeClr val="tx1"/>
              </a:buClr>
            </a:pPr>
            <a:r>
              <a:rPr lang="en-US" sz="2000" dirty="0">
                <a:effectLst/>
                <a:latin typeface="Arial" panose="020B0604020202020204" pitchFamily="34" charset="0"/>
                <a:ea typeface="Times New Roman" panose="02020603050405020304" pitchFamily="18" charset="0"/>
                <a:cs typeface="Arial" panose="020B0604020202020204" pitchFamily="34" charset="0"/>
              </a:rPr>
              <a:t>	- </a:t>
            </a:r>
            <a:r>
              <a:rPr lang="en-GB" sz="2000" dirty="0">
                <a:solidFill>
                  <a:srgbClr val="262727"/>
                </a:solidFill>
                <a:latin typeface="Arial" panose="020B0604020202020204"/>
                <a:ea typeface="Times New Roman" panose="02020603050405020304" pitchFamily="18" charset="0"/>
                <a:cs typeface="Arial" panose="020B0604020202020204" pitchFamily="34" charset="0"/>
              </a:rPr>
              <a:t>p</a:t>
            </a:r>
            <a:r>
              <a:rPr lang="en-GB" sz="2000" dirty="0">
                <a:solidFill>
                  <a:srgbClr val="262727"/>
                </a:solidFill>
                <a:latin typeface="Arial" panose="020B0604020202020204"/>
                <a:ea typeface="Times New Roman" panose="02020603050405020304" pitchFamily="18" charset="0"/>
              </a:rPr>
              <a:t>articipation, co-creation, l</a:t>
            </a:r>
            <a:r>
              <a:rPr kumimoji="0" lang="en-GB" sz="2000" b="0" i="0" u="none" strike="noStrike" kern="1200" cap="none" spc="0" normalizeH="0" baseline="0" noProof="0" dirty="0" err="1">
                <a:ln>
                  <a:noFill/>
                </a:ln>
                <a:solidFill>
                  <a:srgbClr val="262727"/>
                </a:solidFill>
                <a:effectLst/>
                <a:uLnTx/>
                <a:uFillTx/>
                <a:latin typeface="Arial" panose="020B0604020202020204"/>
                <a:ea typeface="Times New Roman" panose="02020603050405020304" pitchFamily="18" charset="0"/>
                <a:cs typeface="+mn-cs"/>
              </a:rPr>
              <a:t>ocal</a:t>
            </a:r>
            <a:r>
              <a:rPr kumimoji="0" lang="en-GB" sz="20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rPr>
              <a:t> adaption, o</a:t>
            </a:r>
            <a:r>
              <a:rPr lang="en-GB" sz="2000" dirty="0" err="1">
                <a:solidFill>
                  <a:srgbClr val="262727"/>
                </a:solidFill>
                <a:latin typeface="Arial" panose="020B0604020202020204"/>
                <a:ea typeface="Times New Roman" panose="02020603050405020304" pitchFamily="18" charset="0"/>
              </a:rPr>
              <a:t>ption</a:t>
            </a:r>
            <a:r>
              <a:rPr lang="en-GB" sz="2000" dirty="0">
                <a:solidFill>
                  <a:srgbClr val="262727"/>
                </a:solidFill>
                <a:latin typeface="Arial" panose="020B0604020202020204"/>
                <a:ea typeface="Times New Roman" panose="02020603050405020304" pitchFamily="18" charset="0"/>
              </a:rPr>
              <a:t> to reject, c</a:t>
            </a:r>
            <a:r>
              <a:rPr kumimoji="0" lang="en-GB" sz="2000" b="0" i="0" u="none" strike="noStrike" kern="1200" cap="none" spc="0" normalizeH="0" baseline="0" noProof="0" dirty="0" err="1">
                <a:ln>
                  <a:noFill/>
                </a:ln>
                <a:solidFill>
                  <a:srgbClr val="262727"/>
                </a:solidFill>
                <a:effectLst/>
                <a:uLnTx/>
                <a:uFillTx/>
                <a:latin typeface="Arial" panose="020B0604020202020204"/>
                <a:ea typeface="Times New Roman" panose="02020603050405020304" pitchFamily="18" charset="0"/>
                <a:cs typeface="+mn-cs"/>
              </a:rPr>
              <a:t>ommunity</a:t>
            </a:r>
            <a:r>
              <a:rPr kumimoji="0" lang="en-GB" sz="2000" b="0" i="0" u="none" strike="noStrike" kern="1200" cap="none" spc="0" normalizeH="0" noProof="0" dirty="0">
                <a:ln>
                  <a:noFill/>
                </a:ln>
                <a:solidFill>
                  <a:srgbClr val="262727"/>
                </a:solidFill>
                <a:effectLst/>
                <a:uLnTx/>
                <a:uFillTx/>
                <a:latin typeface="Arial" panose="020B0604020202020204"/>
                <a:ea typeface="Times New Roman" panose="02020603050405020304" pitchFamily="18" charset="0"/>
                <a:cs typeface="+mn-cs"/>
              </a:rPr>
              <a:t> approach 		- </a:t>
            </a:r>
            <a:r>
              <a:rPr lang="en-US" sz="2000" dirty="0">
                <a:effectLst/>
                <a:latin typeface="Arial" panose="020B0604020202020204" pitchFamily="34" charset="0"/>
                <a:ea typeface="Times New Roman" panose="02020603050405020304" pitchFamily="18" charset="0"/>
                <a:cs typeface="Arial" panose="020B0604020202020204" pitchFamily="34" charset="0"/>
              </a:rPr>
              <a:t>contact goes beyond “the paper”</a:t>
            </a:r>
          </a:p>
          <a:p>
            <a:pPr>
              <a:buClr>
                <a:srgbClr val="C00000"/>
              </a:buClr>
              <a:tabLst>
                <a:tab pos="5060950" algn="l"/>
              </a:tabLst>
              <a:defRPr/>
            </a:pPr>
            <a:r>
              <a:rPr lang="en-GB" sz="2000" dirty="0">
                <a:latin typeface="Arial" panose="020B0604020202020204" pitchFamily="34" charset="0"/>
                <a:cs typeface="Arial" panose="020B0604020202020204" pitchFamily="34" charset="0"/>
              </a:rPr>
              <a:t>             - create a “safe and neutral” venue for stakeholders to meet and talk to each other</a:t>
            </a:r>
          </a:p>
          <a:p>
            <a:pPr>
              <a:buClr>
                <a:srgbClr val="C00000"/>
              </a:buClr>
              <a:tabLst>
                <a:tab pos="5060950" algn="l"/>
              </a:tabLst>
              <a:defRPr/>
            </a:pPr>
            <a:r>
              <a:rPr lang="en-GB" sz="2000" dirty="0">
                <a:latin typeface="Arial" panose="020B0604020202020204" pitchFamily="34" charset="0"/>
                <a:cs typeface="Arial" panose="020B0604020202020204" pitchFamily="34" charset="0"/>
              </a:rPr>
              <a:t>             - positive peer pressure</a:t>
            </a:r>
            <a:endParaRPr lang="sv-SE" sz="2000" dirty="0">
              <a:latin typeface="Arial" panose="020B0604020202020204" pitchFamily="34" charset="0"/>
              <a:cs typeface="Arial" panose="020B0604020202020204" pitchFamily="34" charset="0"/>
            </a:endParaRPr>
          </a:p>
          <a:p>
            <a:pPr>
              <a:buClr>
                <a:srgbClr val="C00000"/>
              </a:buClr>
              <a:tabLst>
                <a:tab pos="5060950" algn="l"/>
              </a:tabLst>
              <a:defRPr/>
            </a:pPr>
            <a:r>
              <a:rPr lang="sv-SE" sz="2000" dirty="0">
                <a:solidFill>
                  <a:srgbClr val="262727"/>
                </a:solidFill>
                <a:latin typeface="Arial" panose="020B0604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endParaRPr>
          </a:p>
          <a:p>
            <a:pPr marL="342900" indent="-342900">
              <a:buClr>
                <a:srgbClr val="D22630"/>
              </a:buClr>
              <a:buFont typeface="Arial" panose="020B0604020202020204" pitchFamily="34" charset="0"/>
              <a:buChar char="•"/>
            </a:pPr>
            <a:endParaRPr lang="sv-SE" sz="2000" dirty="0">
              <a:effectLst/>
              <a:latin typeface="Arial" panose="020B0604020202020204" pitchFamily="34" charset="0"/>
              <a:ea typeface="Times New Roman" panose="02020603050405020304" pitchFamily="18" charset="0"/>
              <a:cs typeface="Arial" panose="020B0604020202020204" pitchFamily="34" charset="0"/>
            </a:endParaRPr>
          </a:p>
          <a:p>
            <a:pPr>
              <a:buClr>
                <a:srgbClr val="D22630"/>
              </a:buClr>
            </a:pPr>
            <a:endParaRPr lang="sv-SE" sz="2000" dirty="0">
              <a:effectLst/>
              <a:latin typeface="Arial" panose="020B0604020202020204" pitchFamily="34" charset="0"/>
              <a:ea typeface="Times New Roman" panose="02020603050405020304" pitchFamily="18" charset="0"/>
              <a:cs typeface="Arial" panose="020B0604020202020204" pitchFamily="34" charset="0"/>
            </a:endParaRPr>
          </a:p>
          <a:p>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sv-SE" sz="20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5060950" algn="l"/>
              </a:tabLst>
              <a:defRPr/>
            </a:pPr>
            <a:endParaRPr kumimoji="0" lang="sv-SE" sz="2400" b="0" i="0" u="none" strike="noStrike" kern="1200" cap="none" spc="0" normalizeH="0" baseline="0" noProof="0" dirty="0">
              <a:ln>
                <a:noFill/>
              </a:ln>
              <a:solidFill>
                <a:srgbClr val="262727"/>
              </a:solidFill>
              <a:effectLst/>
              <a:uLnTx/>
              <a:uFillTx/>
              <a:latin typeface="Arial" panose="020B0604020202020204"/>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GB"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Bildobjekt 5" descr="En bild som visar text&#10;&#10;Automatiskt genererad beskrivning">
            <a:extLst>
              <a:ext uri="{FF2B5EF4-FFF2-40B4-BE49-F238E27FC236}">
                <a16:creationId xmlns:a16="http://schemas.microsoft.com/office/drawing/2014/main" id="{088807A9-7DD0-9EC7-5BFE-0D3D8C5D0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6" y="256700"/>
            <a:ext cx="11191212" cy="2145305"/>
          </a:xfrm>
          <a:prstGeom prst="rect">
            <a:avLst/>
          </a:prstGeom>
        </p:spPr>
      </p:pic>
    </p:spTree>
    <p:extLst>
      <p:ext uri="{BB962C8B-B14F-4D97-AF65-F5344CB8AC3E}">
        <p14:creationId xmlns:p14="http://schemas.microsoft.com/office/powerpoint/2010/main" val="1179917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4294967295"/>
          </p:nvPr>
        </p:nvSpPr>
        <p:spPr>
          <a:xfrm>
            <a:off x="0" y="968375"/>
            <a:ext cx="5554663" cy="5026025"/>
          </a:xfrm>
        </p:spPr>
        <p:txBody>
          <a:bodyPr/>
          <a:lstStyle/>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endParaRPr lang="sv-SE" dirty="0"/>
          </a:p>
        </p:txBody>
      </p:sp>
      <p:pic>
        <p:nvPicPr>
          <p:cNvPr id="2" name="Bildobjekt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35379" y="4746933"/>
            <a:ext cx="2709380" cy="2032035"/>
          </a:xfrm>
          <a:prstGeom prst="rect">
            <a:avLst/>
          </a:prstGeom>
          <a:ln w="127000" cap="sq">
            <a:noFill/>
            <a:miter lim="800000"/>
          </a:ln>
          <a:effectLst>
            <a:outerShdw blurRad="57150" dist="50800" dir="2700000" algn="tl" rotWithShape="0">
              <a:srgbClr val="000000">
                <a:alpha val="40000"/>
              </a:srgbClr>
            </a:outerShdw>
          </a:effectLst>
        </p:spPr>
      </p:pic>
      <p:sp>
        <p:nvSpPr>
          <p:cNvPr id="5" name="textruta 4"/>
          <p:cNvSpPr txBox="1"/>
          <p:nvPr/>
        </p:nvSpPr>
        <p:spPr>
          <a:xfrm>
            <a:off x="324988" y="206253"/>
            <a:ext cx="9080501" cy="19082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3200" dirty="0">
                <a:latin typeface="Arial"/>
              </a:rPr>
              <a:t>ASF in Uganda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effectLst/>
              <a:uLnTx/>
              <a:uFillTx/>
              <a:latin typeface="Arial"/>
              <a:ea typeface="+mn-ea"/>
              <a:cs typeface="+mn-cs"/>
            </a:endParaRPr>
          </a:p>
          <a:p>
            <a:pPr defTabSz="457200">
              <a:defRPr/>
            </a:pPr>
            <a:r>
              <a:rPr kumimoji="0" lang="sv-SE" sz="2400" b="0" i="0" u="none" strike="noStrike" kern="1200" cap="none" spc="0" normalizeH="0" baseline="0" noProof="0" dirty="0" err="1">
                <a:ln>
                  <a:noFill/>
                </a:ln>
                <a:effectLst/>
                <a:uLnTx/>
                <a:uFillTx/>
                <a:latin typeface="Arial"/>
                <a:ea typeface="+mn-ea"/>
                <a:cs typeface="+mn-cs"/>
              </a:rPr>
              <a:t>Endemic</a:t>
            </a:r>
            <a:r>
              <a:rPr kumimoji="0" lang="sv-SE" sz="2400" b="0" i="0" u="none" strike="noStrike" kern="1200" cap="none" spc="0" normalizeH="0" baseline="0" noProof="0" dirty="0">
                <a:ln>
                  <a:noFill/>
                </a:ln>
                <a:effectLst/>
                <a:uLnTx/>
                <a:uFillTx/>
                <a:latin typeface="Arial"/>
                <a:ea typeface="+mn-ea"/>
                <a:cs typeface="+mn-cs"/>
              </a:rPr>
              <a:t> </a:t>
            </a:r>
            <a:r>
              <a:rPr kumimoji="0" lang="sv-SE" sz="2400" b="0" i="0" u="none" strike="noStrike" kern="1200" cap="none" spc="0" normalizeH="0" baseline="0" noProof="0" dirty="0" err="1">
                <a:ln>
                  <a:noFill/>
                </a:ln>
                <a:effectLst/>
                <a:uLnTx/>
                <a:uFillTx/>
                <a:latin typeface="Arial"/>
                <a:ea typeface="+mn-ea"/>
                <a:cs typeface="+mn-cs"/>
              </a:rPr>
              <a:t>occourence</a:t>
            </a:r>
            <a:endParaRPr lang="sv-SE" sz="2400" dirty="0">
              <a:latin typeface="Arial"/>
            </a:endParaRPr>
          </a:p>
          <a:p>
            <a:pPr marL="342900" indent="-342900" defTabSz="457200">
              <a:buFont typeface="Arial" panose="020B0604020202020204" pitchFamily="34" charset="0"/>
              <a:buChar char="•"/>
              <a:defRPr/>
            </a:pPr>
            <a:r>
              <a:rPr kumimoji="0" lang="sv-SE" sz="2400" b="0" i="0" u="none" strike="noStrike" kern="1200" cap="none" spc="0" normalizeH="0" baseline="0" noProof="0" dirty="0" err="1">
                <a:ln>
                  <a:noFill/>
                </a:ln>
                <a:effectLst/>
                <a:uLnTx/>
                <a:uFillTx/>
                <a:latin typeface="Arial"/>
                <a:ea typeface="+mn-ea"/>
                <a:cs typeface="+mn-cs"/>
              </a:rPr>
              <a:t>domestic</a:t>
            </a:r>
            <a:r>
              <a:rPr kumimoji="0" lang="sv-SE" sz="2400" b="0" i="0" u="none" strike="noStrike" kern="1200" cap="none" spc="0" normalizeH="0" baseline="0" noProof="0" dirty="0">
                <a:ln>
                  <a:noFill/>
                </a:ln>
                <a:effectLst/>
                <a:uLnTx/>
                <a:uFillTx/>
                <a:latin typeface="Arial"/>
                <a:ea typeface="+mn-ea"/>
                <a:cs typeface="+mn-cs"/>
              </a:rPr>
              <a:t> </a:t>
            </a:r>
            <a:r>
              <a:rPr kumimoji="0" lang="sv-SE" sz="2400" b="0" i="0" u="none" strike="noStrike" kern="1200" cap="none" spc="0" normalizeH="0" baseline="0" noProof="0" dirty="0" err="1">
                <a:ln>
                  <a:noFill/>
                </a:ln>
                <a:effectLst/>
                <a:uLnTx/>
                <a:uFillTx/>
                <a:latin typeface="Arial"/>
                <a:ea typeface="+mn-ea"/>
                <a:cs typeface="+mn-cs"/>
              </a:rPr>
              <a:t>pig</a:t>
            </a:r>
            <a:r>
              <a:rPr kumimoji="0" lang="sv-SE" sz="2400" b="0" i="0" u="none" strike="noStrike" kern="1200" cap="none" spc="0" normalizeH="0" baseline="0" noProof="0" dirty="0">
                <a:ln>
                  <a:noFill/>
                </a:ln>
                <a:effectLst/>
                <a:uLnTx/>
                <a:uFillTx/>
                <a:latin typeface="Arial"/>
                <a:ea typeface="+mn-ea"/>
                <a:cs typeface="+mn-cs"/>
              </a:rPr>
              <a:t> </a:t>
            </a:r>
            <a:r>
              <a:rPr kumimoji="0" lang="sv-SE" sz="2400" b="0" i="0" u="none" strike="noStrike" kern="1200" cap="none" spc="0" normalizeH="0" baseline="0" noProof="0" dirty="0" err="1">
                <a:ln>
                  <a:noFill/>
                </a:ln>
                <a:effectLst/>
                <a:uLnTx/>
                <a:uFillTx/>
                <a:latin typeface="Arial"/>
                <a:ea typeface="+mn-ea"/>
                <a:cs typeface="+mn-cs"/>
              </a:rPr>
              <a:t>cycle</a:t>
            </a:r>
            <a:endParaRPr kumimoji="0" lang="sv-SE" sz="2400" b="0" i="0" u="none" strike="noStrike" kern="1200" cap="none" spc="0" normalizeH="0" baseline="0" noProof="0" dirty="0">
              <a:ln>
                <a:noFill/>
              </a:ln>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err="1">
                <a:ln>
                  <a:noFill/>
                </a:ln>
                <a:effectLst/>
                <a:uLnTx/>
                <a:uFillTx/>
                <a:latin typeface="Arial"/>
                <a:ea typeface="+mn-ea"/>
                <a:cs typeface="+mn-cs"/>
              </a:rPr>
              <a:t>smallholder</a:t>
            </a:r>
            <a:r>
              <a:rPr kumimoji="0" lang="sv-SE" sz="2400" b="0" i="0" u="none" strike="noStrike" kern="1200" cap="none" spc="0" normalizeH="0" baseline="0" noProof="0" dirty="0">
                <a:ln>
                  <a:noFill/>
                </a:ln>
                <a:effectLst/>
                <a:uLnTx/>
                <a:uFillTx/>
                <a:latin typeface="Arial"/>
                <a:ea typeface="+mn-ea"/>
                <a:cs typeface="+mn-cs"/>
              </a:rPr>
              <a:t> </a:t>
            </a:r>
            <a:r>
              <a:rPr kumimoji="0" lang="sv-SE" sz="2400" b="0" i="0" u="none" strike="noStrike" kern="1200" cap="none" spc="0" normalizeH="0" baseline="0" noProof="0" dirty="0" err="1">
                <a:ln>
                  <a:noFill/>
                </a:ln>
                <a:effectLst/>
                <a:uLnTx/>
                <a:uFillTx/>
                <a:latin typeface="Arial"/>
                <a:ea typeface="+mn-ea"/>
                <a:cs typeface="+mn-cs"/>
              </a:rPr>
              <a:t>value</a:t>
            </a:r>
            <a:r>
              <a:rPr kumimoji="0" lang="sv-SE" sz="2400" b="0" i="0" u="none" strike="noStrike" kern="1200" cap="none" spc="0" normalizeH="0" baseline="0" noProof="0" dirty="0">
                <a:ln>
                  <a:noFill/>
                </a:ln>
                <a:effectLst/>
                <a:uLnTx/>
                <a:uFillTx/>
                <a:latin typeface="Arial"/>
                <a:ea typeface="+mn-ea"/>
                <a:cs typeface="+mn-cs"/>
              </a:rPr>
              <a:t> </a:t>
            </a:r>
            <a:r>
              <a:rPr kumimoji="0" lang="sv-SE" sz="2400" b="0" i="0" u="none" strike="noStrike" kern="1200" cap="none" spc="0" normalizeH="0" baseline="0" noProof="0" dirty="0" err="1">
                <a:ln>
                  <a:noFill/>
                </a:ln>
                <a:effectLst/>
                <a:uLnTx/>
                <a:uFillTx/>
                <a:latin typeface="Arial"/>
                <a:ea typeface="+mn-ea"/>
                <a:cs typeface="+mn-cs"/>
              </a:rPr>
              <a:t>chain</a:t>
            </a:r>
            <a:endParaRPr kumimoji="0" lang="sv-SE" sz="24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92941" y="2445662"/>
            <a:ext cx="2761359" cy="2071449"/>
          </a:xfrm>
          <a:prstGeom prst="rect">
            <a:avLst/>
          </a:prstGeom>
          <a:ln w="127000" cap="sq">
            <a:noFill/>
            <a:miter lim="800000"/>
          </a:ln>
          <a:effectLst>
            <a:outerShdw blurRad="57150" dist="50800" dir="2700000" algn="tl" rotWithShape="0">
              <a:srgbClr val="000000">
                <a:alpha val="40000"/>
              </a:srgbClr>
            </a:outerShdw>
          </a:effectLst>
        </p:spPr>
      </p:pic>
      <p:pic>
        <p:nvPicPr>
          <p:cNvPr id="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09153" y="4815392"/>
            <a:ext cx="3144021" cy="2358015"/>
          </a:xfrm>
          <a:prstGeom prst="rect">
            <a:avLst/>
          </a:prstGeom>
          <a:ln w="127000" cap="sq">
            <a:noFill/>
            <a:miter lim="800000"/>
          </a:ln>
          <a:effectLst>
            <a:outerShdw blurRad="57150" dist="50800" dir="2700000" algn="tl" rotWithShape="0">
              <a:srgbClr val="000000">
                <a:alpha val="40000"/>
              </a:srgbClr>
            </a:outerShdw>
          </a:effectLst>
        </p:spPr>
      </p:pic>
      <p:pic>
        <p:nvPicPr>
          <p:cNvPr id="8" name="Bildobjekt 7"/>
          <p:cNvPicPr>
            <a:picLocks noChangeAspect="1"/>
          </p:cNvPicPr>
          <p:nvPr/>
        </p:nvPicPr>
        <p:blipFill>
          <a:blip r:embed="rId6"/>
          <a:stretch>
            <a:fillRect/>
          </a:stretch>
        </p:blipFill>
        <p:spPr>
          <a:xfrm>
            <a:off x="9109153" y="2898919"/>
            <a:ext cx="3144021" cy="2221416"/>
          </a:xfrm>
          <a:prstGeom prst="rect">
            <a:avLst/>
          </a:prstGeom>
          <a:ln w="127000" cap="sq">
            <a:noFill/>
            <a:miter lim="800000"/>
          </a:ln>
          <a:effectLst>
            <a:outerShdw blurRad="57150" dist="50800" dir="2700000" algn="tl" rotWithShape="0">
              <a:srgbClr val="000000">
                <a:alpha val="40000"/>
              </a:srgbClr>
            </a:outerShdw>
          </a:effectLst>
        </p:spPr>
      </p:pic>
      <p:sp>
        <p:nvSpPr>
          <p:cNvPr id="3" name="textruta 2">
            <a:extLst>
              <a:ext uri="{FF2B5EF4-FFF2-40B4-BE49-F238E27FC236}">
                <a16:creationId xmlns:a16="http://schemas.microsoft.com/office/drawing/2014/main" id="{D39558C2-8409-482E-BA40-8A92EC9243D3}"/>
              </a:ext>
            </a:extLst>
          </p:cNvPr>
          <p:cNvSpPr txBox="1"/>
          <p:nvPr/>
        </p:nvSpPr>
        <p:spPr>
          <a:xfrm>
            <a:off x="78058" y="6411951"/>
            <a:ext cx="8618495" cy="461665"/>
          </a:xfrm>
          <a:prstGeom prst="rect">
            <a:avLst/>
          </a:prstGeom>
          <a:noFill/>
        </p:spPr>
        <p:txBody>
          <a:bodyPr wrap="square" rtlCol="0">
            <a:spAutoFit/>
          </a:bodyPr>
          <a:lstStyle/>
          <a:p>
            <a:pPr algn="just" defTabSz="1219170">
              <a:defRPr/>
            </a:pPr>
            <a:r>
              <a:rPr lang="en-US" sz="1200" i="1" dirty="0">
                <a:solidFill>
                  <a:srgbClr val="000000"/>
                </a:solidFill>
                <a:latin typeface="Calibri" panose="020F0502020204030204" pitchFamily="34" charset="0"/>
                <a:cs typeface="Calibri" panose="020F0502020204030204" pitchFamily="34" charset="0"/>
              </a:rPr>
              <a:t>Map</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1200" dirty="0">
                <a:hlinkClick r:id="rId7"/>
              </a:rPr>
              <a:t> ASF story map (windows.net)</a:t>
            </a:r>
            <a:r>
              <a:rPr lang="en-US" sz="1200" dirty="0"/>
              <a:t>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a:t>
            </a:r>
            <a:r>
              <a:rPr kumimoji="0" lang="sv-SE" sz="1200" b="0" i="0" u="none" strike="noStrike" kern="1200" cap="none" spc="0" normalizeH="0" baseline="0" noProof="0" dirty="0">
                <a:ln>
                  <a:noFill/>
                </a:ln>
                <a:effectLst/>
                <a:uLnTx/>
                <a:uFillTx/>
                <a:latin typeface="Arial"/>
                <a:ea typeface="+mn-ea"/>
                <a:cs typeface="+mn-cs"/>
              </a:rPr>
              <a:t>Chenais et al 2015, Frontiers</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lang="sv-SE" sz="1200" noProof="0" dirty="0">
                <a:solidFill>
                  <a:srgbClr val="000000"/>
                </a:solidFill>
              </a:rPr>
              <a:t> </a:t>
            </a:r>
          </a:p>
          <a:p>
            <a:pPr algn="just" defTabSz="1219170">
              <a:defRPr/>
            </a:pPr>
            <a:r>
              <a:rPr kumimoji="0" lang="sv-SE" sz="1200" b="0" i="0" u="none" strike="noStrike" kern="1200" cap="none" spc="0" normalizeH="0" baseline="0" noProof="0" dirty="0">
                <a:ln>
                  <a:noFill/>
                </a:ln>
                <a:effectLst/>
                <a:uLnTx/>
                <a:uFillTx/>
                <a:latin typeface="Arial"/>
                <a:ea typeface="+mn-ea"/>
                <a:cs typeface="+mn-cs"/>
              </a:rPr>
              <a:t>Photos: Erika Chenais, </a:t>
            </a:r>
            <a:r>
              <a:rPr kumimoji="0" lang="sv-SE" sz="1200" b="0" i="0" u="none" strike="noStrike" kern="1200" cap="none" spc="0" normalizeH="0" baseline="0" noProof="0" dirty="0">
                <a:ln>
                  <a:noFill/>
                </a:ln>
                <a:solidFill>
                  <a:prstClr val="black"/>
                </a:solidFill>
                <a:effectLst/>
                <a:uLnTx/>
                <a:uFillTx/>
                <a:latin typeface="Arial"/>
                <a:ea typeface="+mn-ea"/>
                <a:cs typeface="+mn-cs"/>
              </a:rPr>
              <a:t> ML Penrith, </a:t>
            </a:r>
            <a:r>
              <a:rPr lang="sv-SE" sz="1200" dirty="0">
                <a:solidFill>
                  <a:prstClr val="black"/>
                </a:solidFill>
                <a:latin typeface="Arial"/>
              </a:rPr>
              <a:t>Klaus Depner, Karl Ståhl, Bengt Ekberg.</a:t>
            </a:r>
            <a:r>
              <a:rPr kumimoji="0" lang="sv-SE" sz="1200" b="0" i="0" u="none" strike="noStrike" kern="1200" cap="none" spc="0" normalizeH="0" baseline="0" noProof="0" dirty="0">
                <a:ln>
                  <a:noFill/>
                </a:ln>
                <a:effectLst/>
                <a:uLnTx/>
                <a:uFillTx/>
                <a:latin typeface="Arial"/>
                <a:ea typeface="+mn-ea"/>
                <a:cs typeface="+mn-cs"/>
              </a:rPr>
              <a:t> </a:t>
            </a:r>
            <a:endParaRPr kumimoji="0" lang="en-GB" sz="1200" b="0" i="0" u="none" strike="noStrike" kern="1200" cap="none" spc="0" normalizeH="0" baseline="0" noProof="0" dirty="0">
              <a:ln>
                <a:noFill/>
              </a:ln>
              <a:effectLst/>
              <a:uLnTx/>
              <a:uFillTx/>
              <a:latin typeface="Arial"/>
              <a:ea typeface="+mn-ea"/>
              <a:cs typeface="+mn-cs"/>
            </a:endParaRPr>
          </a:p>
        </p:txBody>
      </p:sp>
      <p:pic>
        <p:nvPicPr>
          <p:cNvPr id="10" name="Bildobjekt 9">
            <a:extLst>
              <a:ext uri="{FF2B5EF4-FFF2-40B4-BE49-F238E27FC236}">
                <a16:creationId xmlns:a16="http://schemas.microsoft.com/office/drawing/2014/main" id="{F5B5D2B9-51E3-FB97-1CC1-C0F8A7FBC03B}"/>
              </a:ext>
            </a:extLst>
          </p:cNvPr>
          <p:cNvPicPr>
            <a:picLocks noChangeAspect="1"/>
          </p:cNvPicPr>
          <p:nvPr/>
        </p:nvPicPr>
        <p:blipFill>
          <a:blip r:embed="rId8"/>
          <a:stretch>
            <a:fillRect/>
          </a:stretch>
        </p:blipFill>
        <p:spPr>
          <a:xfrm>
            <a:off x="9109153" y="-1"/>
            <a:ext cx="3118001" cy="2983169"/>
          </a:xfrm>
          <a:prstGeom prst="rect">
            <a:avLst/>
          </a:prstGeom>
        </p:spPr>
      </p:pic>
      <p:pic>
        <p:nvPicPr>
          <p:cNvPr id="13" name="Bildobjekt 12" descr="En bild som visar text, olika, ordnad, flera&#10;&#10;Automatiskt genererad beskrivning">
            <a:extLst>
              <a:ext uri="{FF2B5EF4-FFF2-40B4-BE49-F238E27FC236}">
                <a16:creationId xmlns:a16="http://schemas.microsoft.com/office/drawing/2014/main" id="{B571AD28-B244-534C-D1E1-0C8DAF71C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676" y="2384629"/>
            <a:ext cx="6308381" cy="3815553"/>
          </a:xfrm>
          <a:prstGeom prst="rect">
            <a:avLst/>
          </a:prstGeom>
        </p:spPr>
      </p:pic>
    </p:spTree>
    <p:extLst>
      <p:ext uri="{BB962C8B-B14F-4D97-AF65-F5344CB8AC3E}">
        <p14:creationId xmlns:p14="http://schemas.microsoft.com/office/powerpoint/2010/main" val="715434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F160E77-24E4-79DC-9484-493957418503}"/>
              </a:ext>
            </a:extLst>
          </p:cNvPr>
          <p:cNvPicPr>
            <a:picLocks noChangeAspect="1"/>
          </p:cNvPicPr>
          <p:nvPr/>
        </p:nvPicPr>
        <p:blipFill>
          <a:blip r:embed="rId2"/>
          <a:stretch>
            <a:fillRect/>
          </a:stretch>
        </p:blipFill>
        <p:spPr>
          <a:xfrm>
            <a:off x="0" y="497733"/>
            <a:ext cx="8475260" cy="3052066"/>
          </a:xfrm>
          <a:prstGeom prst="rect">
            <a:avLst/>
          </a:prstGeom>
        </p:spPr>
      </p:pic>
      <p:pic>
        <p:nvPicPr>
          <p:cNvPr id="5" name="Bildobjekt 4">
            <a:extLst>
              <a:ext uri="{FF2B5EF4-FFF2-40B4-BE49-F238E27FC236}">
                <a16:creationId xmlns:a16="http://schemas.microsoft.com/office/drawing/2014/main" id="{4CD461AC-4564-B9DB-2D8E-70186676CCB5}"/>
              </a:ext>
            </a:extLst>
          </p:cNvPr>
          <p:cNvPicPr>
            <a:picLocks noChangeAspect="1"/>
          </p:cNvPicPr>
          <p:nvPr/>
        </p:nvPicPr>
        <p:blipFill>
          <a:blip r:embed="rId3"/>
          <a:stretch>
            <a:fillRect/>
          </a:stretch>
        </p:blipFill>
        <p:spPr>
          <a:xfrm>
            <a:off x="1995274" y="4183181"/>
            <a:ext cx="9429750" cy="1466850"/>
          </a:xfrm>
          <a:prstGeom prst="rect">
            <a:avLst/>
          </a:prstGeom>
        </p:spPr>
      </p:pic>
    </p:spTree>
    <p:extLst>
      <p:ext uri="{BB962C8B-B14F-4D97-AF65-F5344CB8AC3E}">
        <p14:creationId xmlns:p14="http://schemas.microsoft.com/office/powerpoint/2010/main" val="69300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rot="10800000" flipV="1">
            <a:off x="733425" y="1334290"/>
            <a:ext cx="6426200" cy="852486"/>
          </a:xfrm>
        </p:spPr>
        <p:txBody>
          <a:bodyPr>
            <a:normAutofit fontScale="90000"/>
          </a:bodyPr>
          <a:lstStyle/>
          <a:p>
            <a:r>
              <a:rPr lang="en-US" sz="3200" dirty="0">
                <a:solidFill>
                  <a:schemeClr val="accent1"/>
                </a:solidFill>
              </a:rPr>
              <a:t>Acknowledgments</a:t>
            </a:r>
            <a:br>
              <a:rPr lang="en-US" sz="2400" b="0" dirty="0">
                <a:solidFill>
                  <a:schemeClr val="accent1"/>
                </a:solidFill>
              </a:rPr>
            </a:br>
            <a:br>
              <a:rPr lang="en-US" dirty="0">
                <a:solidFill>
                  <a:schemeClr val="accent1"/>
                </a:solidFill>
              </a:rPr>
            </a:br>
            <a:br>
              <a:rPr lang="en-US" dirty="0">
                <a:solidFill>
                  <a:schemeClr val="accent1"/>
                </a:solidFill>
              </a:rPr>
            </a:br>
            <a:endParaRPr lang="en-US" dirty="0">
              <a:solidFill>
                <a:schemeClr val="accent1"/>
              </a:solidFill>
            </a:endParaRPr>
          </a:p>
        </p:txBody>
      </p:sp>
      <p:pic>
        <p:nvPicPr>
          <p:cNvPr id="4" name="Platshållare för bild 3">
            <a:extLst>
              <a:ext uri="{FF2B5EF4-FFF2-40B4-BE49-F238E27FC236}">
                <a16:creationId xmlns:a16="http://schemas.microsoft.com/office/drawing/2014/main" id="{ABB6E703-BA86-4D71-BA60-8C8A61F4CE76}"/>
              </a:ext>
            </a:extLst>
          </p:cNvPr>
          <p:cNvPicPr>
            <a:picLocks noGrp="1" noChangeAspect="1"/>
          </p:cNvPicPr>
          <p:nvPr>
            <p:ph type="pic" sz="quarter" idx="4294967295"/>
          </p:nvPr>
        </p:nvPicPr>
        <p:blipFill rotWithShape="1">
          <a:blip r:embed="rId3"/>
          <a:srcRect l="3159" r="3159"/>
          <a:stretch/>
        </p:blipFill>
        <p:spPr>
          <a:xfrm>
            <a:off x="7173913" y="708025"/>
            <a:ext cx="5018087" cy="3355975"/>
          </a:xfrm>
          <a:prstGeom prst="rect">
            <a:avLst/>
          </a:prstGeom>
          <a:solidFill>
            <a:schemeClr val="bg1"/>
          </a:solidFill>
          <a:effectLst>
            <a:outerShdw blurRad="50800" dist="50800" dir="5400000" algn="ctr" rotWithShape="0">
              <a:srgbClr val="000000">
                <a:alpha val="0"/>
              </a:srgbClr>
            </a:outerShdw>
          </a:effectLst>
        </p:spPr>
      </p:pic>
      <p:pic>
        <p:nvPicPr>
          <p:cNvPr id="7" name="Picture 2">
            <a:extLst>
              <a:ext uri="{FF2B5EF4-FFF2-40B4-BE49-F238E27FC236}">
                <a16:creationId xmlns:a16="http://schemas.microsoft.com/office/drawing/2014/main" id="{111806E6-15B4-FB53-7364-D967070A7D82}"/>
              </a:ext>
            </a:extLst>
          </p:cNvPr>
          <p:cNvPicPr>
            <a:picLocks noChangeAspect="1" noChangeArrowheads="1"/>
          </p:cNvPicPr>
          <p:nvPr/>
        </p:nvPicPr>
        <p:blipFill>
          <a:blip r:embed="rId4" cstate="print"/>
          <a:srcRect/>
          <a:stretch>
            <a:fillRect/>
          </a:stretch>
        </p:blipFill>
        <p:spPr bwMode="auto">
          <a:xfrm>
            <a:off x="3114890" y="31928513"/>
            <a:ext cx="2452322" cy="2452322"/>
          </a:xfrm>
          <a:prstGeom prst="rect">
            <a:avLst/>
          </a:prstGeom>
          <a:noFill/>
          <a:ln w="9525">
            <a:noFill/>
            <a:miter lim="800000"/>
            <a:headEnd/>
            <a:tailEnd/>
          </a:ln>
        </p:spPr>
      </p:pic>
      <p:pic>
        <p:nvPicPr>
          <p:cNvPr id="2" name="Bildobjekt 1">
            <a:extLst>
              <a:ext uri="{FF2B5EF4-FFF2-40B4-BE49-F238E27FC236}">
                <a16:creationId xmlns:a16="http://schemas.microsoft.com/office/drawing/2014/main" id="{ED60FD67-5991-717A-3039-F95D81B42E88}"/>
              </a:ext>
            </a:extLst>
          </p:cNvPr>
          <p:cNvPicPr>
            <a:picLocks noChangeAspect="1"/>
          </p:cNvPicPr>
          <p:nvPr/>
        </p:nvPicPr>
        <p:blipFill>
          <a:blip r:embed="rId5"/>
          <a:stretch>
            <a:fillRect/>
          </a:stretch>
        </p:blipFill>
        <p:spPr>
          <a:xfrm>
            <a:off x="8451026" y="4106861"/>
            <a:ext cx="2476978" cy="2476978"/>
          </a:xfrm>
          <a:prstGeom prst="rect">
            <a:avLst/>
          </a:prstGeom>
        </p:spPr>
      </p:pic>
      <p:pic>
        <p:nvPicPr>
          <p:cNvPr id="2050" name="Picture 2" descr="Visa källbilden">
            <a:extLst>
              <a:ext uri="{FF2B5EF4-FFF2-40B4-BE49-F238E27FC236}">
                <a16:creationId xmlns:a16="http://schemas.microsoft.com/office/drawing/2014/main" id="{D6F0B6A8-842D-CA68-4775-81235A54D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476" y="4408737"/>
            <a:ext cx="1484618" cy="1641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sa källbilden">
            <a:extLst>
              <a:ext uri="{FF2B5EF4-FFF2-40B4-BE49-F238E27FC236}">
                <a16:creationId xmlns:a16="http://schemas.microsoft.com/office/drawing/2014/main" id="{F0EA79EF-6368-19A4-6652-BA6DE857F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3649" y="4794254"/>
            <a:ext cx="2842351" cy="13359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sa källbilden">
            <a:extLst>
              <a:ext uri="{FF2B5EF4-FFF2-40B4-BE49-F238E27FC236}">
                <a16:creationId xmlns:a16="http://schemas.microsoft.com/office/drawing/2014/main" id="{B9D5B7AB-C580-039F-2EE3-2C9A6C423B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871" y="4187059"/>
            <a:ext cx="1666875" cy="1943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FB308894-F6E0-00F5-7E6A-7F66EB10D5E4}"/>
              </a:ext>
            </a:extLst>
          </p:cNvPr>
          <p:cNvSpPr txBox="1"/>
          <p:nvPr/>
        </p:nvSpPr>
        <p:spPr>
          <a:xfrm>
            <a:off x="747712" y="1760533"/>
            <a:ext cx="6872287" cy="1569660"/>
          </a:xfrm>
          <a:prstGeom prst="rect">
            <a:avLst/>
          </a:prstGeom>
          <a:noFill/>
        </p:spPr>
        <p:txBody>
          <a:bodyPr wrap="square" rtlCol="0">
            <a:spAutoFit/>
          </a:bodyPr>
          <a:lstStyle/>
          <a:p>
            <a:r>
              <a:rPr lang="en-US" sz="2400" b="1" dirty="0">
                <a:solidFill>
                  <a:schemeClr val="accent1"/>
                </a:solidFill>
              </a:rPr>
              <a:t>Study participants</a:t>
            </a:r>
            <a:br>
              <a:rPr lang="en-US" sz="2400" b="1" dirty="0">
                <a:solidFill>
                  <a:schemeClr val="accent1"/>
                </a:solidFill>
              </a:rPr>
            </a:br>
            <a:r>
              <a:rPr lang="en-US" sz="2400" b="1" dirty="0">
                <a:solidFill>
                  <a:schemeClr val="accent1"/>
                </a:solidFill>
              </a:rPr>
              <a:t>Translators, facilitators and mobilisers</a:t>
            </a:r>
            <a:br>
              <a:rPr lang="en-US" sz="2400" b="1" dirty="0">
                <a:solidFill>
                  <a:schemeClr val="accent1"/>
                </a:solidFill>
              </a:rPr>
            </a:br>
            <a:r>
              <a:rPr lang="en-US" sz="2400" b="1" dirty="0">
                <a:solidFill>
                  <a:schemeClr val="accent1"/>
                </a:solidFill>
              </a:rPr>
              <a:t>Co-authors</a:t>
            </a:r>
            <a:br>
              <a:rPr lang="en-US" sz="2400" b="1" dirty="0">
                <a:solidFill>
                  <a:schemeClr val="accent1"/>
                </a:solidFill>
              </a:rPr>
            </a:br>
            <a:r>
              <a:rPr lang="en-US" sz="2400" b="1" dirty="0">
                <a:solidFill>
                  <a:schemeClr val="accent1"/>
                </a:solidFill>
              </a:rPr>
              <a:t>Funding agency</a:t>
            </a:r>
            <a:endParaRPr lang="sv-SE" sz="2400" dirty="0"/>
          </a:p>
        </p:txBody>
      </p:sp>
    </p:spTree>
    <p:extLst>
      <p:ext uri="{BB962C8B-B14F-4D97-AF65-F5344CB8AC3E}">
        <p14:creationId xmlns:p14="http://schemas.microsoft.com/office/powerpoint/2010/main" val="3460180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gräs, utomhus, mark, hund&#10;&#10;Automatiskt genererad beskrivning">
            <a:extLst>
              <a:ext uri="{FF2B5EF4-FFF2-40B4-BE49-F238E27FC236}">
                <a16:creationId xmlns:a16="http://schemas.microsoft.com/office/drawing/2014/main" id="{B2D53327-BC58-43DE-B2C4-D8463EF8143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968" r="20968"/>
          <a:stretch/>
        </p:blipFill>
        <p:spPr>
          <a:noFill/>
        </p:spPr>
      </p:pic>
      <p:sp>
        <p:nvSpPr>
          <p:cNvPr id="3" name="Rubrik 2">
            <a:extLst>
              <a:ext uri="{FF2B5EF4-FFF2-40B4-BE49-F238E27FC236}">
                <a16:creationId xmlns:a16="http://schemas.microsoft.com/office/drawing/2014/main" id="{CF1C2D40-4D9C-4149-88CA-2A93AED77671}"/>
              </a:ext>
            </a:extLst>
          </p:cNvPr>
          <p:cNvSpPr>
            <a:spLocks noGrp="1"/>
          </p:cNvSpPr>
          <p:nvPr>
            <p:ph type="title"/>
          </p:nvPr>
        </p:nvSpPr>
        <p:spPr/>
        <p:txBody>
          <a:bodyPr anchor="ctr">
            <a:normAutofit/>
          </a:bodyPr>
          <a:lstStyle/>
          <a:p>
            <a:r>
              <a:rPr lang="sv-SE" dirty="0" err="1"/>
              <a:t>Thank</a:t>
            </a:r>
            <a:r>
              <a:rPr lang="sv-SE" dirty="0"/>
              <a:t> </a:t>
            </a:r>
            <a:r>
              <a:rPr lang="sv-SE" dirty="0" err="1"/>
              <a:t>you</a:t>
            </a:r>
            <a:endParaRPr lang="sv-SE" dirty="0"/>
          </a:p>
        </p:txBody>
      </p:sp>
      <p:sp>
        <p:nvSpPr>
          <p:cNvPr id="4" name="Platshållare för text 3">
            <a:extLst>
              <a:ext uri="{FF2B5EF4-FFF2-40B4-BE49-F238E27FC236}">
                <a16:creationId xmlns:a16="http://schemas.microsoft.com/office/drawing/2014/main" id="{12273118-41D2-4083-919C-FAD8AB0377A1}"/>
              </a:ext>
            </a:extLst>
          </p:cNvPr>
          <p:cNvSpPr>
            <a:spLocks noGrp="1"/>
          </p:cNvSpPr>
          <p:nvPr>
            <p:ph type="body" sz="quarter" idx="14"/>
          </p:nvPr>
        </p:nvSpPr>
        <p:spPr/>
        <p:txBody>
          <a:bodyPr>
            <a:normAutofit/>
          </a:bodyPr>
          <a:lstStyle/>
          <a:p>
            <a:r>
              <a:rPr lang="sv-SE" dirty="0"/>
              <a:t>erika.chenais@sva.se</a:t>
            </a:r>
          </a:p>
        </p:txBody>
      </p:sp>
    </p:spTree>
    <p:extLst>
      <p:ext uri="{BB962C8B-B14F-4D97-AF65-F5344CB8AC3E}">
        <p14:creationId xmlns:p14="http://schemas.microsoft.com/office/powerpoint/2010/main" val="221016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12B98AF-52AB-9364-8FB9-2673B247BEEB}"/>
              </a:ext>
            </a:extLst>
          </p:cNvPr>
          <p:cNvPicPr>
            <a:picLocks noChangeAspect="1"/>
          </p:cNvPicPr>
          <p:nvPr/>
        </p:nvPicPr>
        <p:blipFill>
          <a:blip r:embed="rId3"/>
          <a:stretch>
            <a:fillRect/>
          </a:stretch>
        </p:blipFill>
        <p:spPr>
          <a:xfrm>
            <a:off x="291528" y="165050"/>
            <a:ext cx="6397436" cy="3652207"/>
          </a:xfrm>
          <a:prstGeom prst="rect">
            <a:avLst/>
          </a:prstGeom>
        </p:spPr>
      </p:pic>
      <p:pic>
        <p:nvPicPr>
          <p:cNvPr id="8" name="Bildobjekt 7">
            <a:extLst>
              <a:ext uri="{FF2B5EF4-FFF2-40B4-BE49-F238E27FC236}">
                <a16:creationId xmlns:a16="http://schemas.microsoft.com/office/drawing/2014/main" id="{36E23A52-DC56-4792-7CDC-EBC671249095}"/>
              </a:ext>
            </a:extLst>
          </p:cNvPr>
          <p:cNvPicPr>
            <a:picLocks noChangeAspect="1"/>
          </p:cNvPicPr>
          <p:nvPr/>
        </p:nvPicPr>
        <p:blipFill>
          <a:blip r:embed="rId4"/>
          <a:stretch>
            <a:fillRect/>
          </a:stretch>
        </p:blipFill>
        <p:spPr>
          <a:xfrm>
            <a:off x="2442515" y="4168855"/>
            <a:ext cx="2305558" cy="2524095"/>
          </a:xfrm>
          <a:prstGeom prst="rect">
            <a:avLst/>
          </a:prstGeom>
        </p:spPr>
      </p:pic>
      <p:sp>
        <p:nvSpPr>
          <p:cNvPr id="3" name="textruta 2">
            <a:extLst>
              <a:ext uri="{FF2B5EF4-FFF2-40B4-BE49-F238E27FC236}">
                <a16:creationId xmlns:a16="http://schemas.microsoft.com/office/drawing/2014/main" id="{517BE39A-E233-CCFD-C879-C7250C20609D}"/>
              </a:ext>
            </a:extLst>
          </p:cNvPr>
          <p:cNvSpPr txBox="1"/>
          <p:nvPr/>
        </p:nvSpPr>
        <p:spPr>
          <a:xfrm>
            <a:off x="291528" y="3761753"/>
            <a:ext cx="4975786" cy="369332"/>
          </a:xfrm>
          <a:prstGeom prst="rect">
            <a:avLst/>
          </a:prstGeom>
          <a:noFill/>
        </p:spPr>
        <p:txBody>
          <a:bodyPr wrap="none" rtlCol="0">
            <a:spAutoFit/>
          </a:bodyPr>
          <a:lstStyle/>
          <a:p>
            <a:r>
              <a:rPr lang="sv-SE" dirty="0"/>
              <a:t>Google </a:t>
            </a:r>
            <a:r>
              <a:rPr lang="sv-SE" dirty="0" err="1"/>
              <a:t>scholar</a:t>
            </a:r>
            <a:r>
              <a:rPr lang="sv-SE" dirty="0"/>
              <a:t> </a:t>
            </a:r>
            <a:r>
              <a:rPr lang="sv-SE" dirty="0" err="1"/>
              <a:t>search</a:t>
            </a:r>
            <a:r>
              <a:rPr lang="sv-SE" dirty="0"/>
              <a:t>: Uganda and ASF, 2012-2022</a:t>
            </a:r>
          </a:p>
        </p:txBody>
      </p:sp>
      <p:pic>
        <p:nvPicPr>
          <p:cNvPr id="6" name="Bildobjekt 5">
            <a:extLst>
              <a:ext uri="{FF2B5EF4-FFF2-40B4-BE49-F238E27FC236}">
                <a16:creationId xmlns:a16="http://schemas.microsoft.com/office/drawing/2014/main" id="{C219FB74-EB65-A06F-84FC-9C4925F5C3C2}"/>
              </a:ext>
            </a:extLst>
          </p:cNvPr>
          <p:cNvPicPr>
            <a:picLocks noChangeAspect="1"/>
          </p:cNvPicPr>
          <p:nvPr/>
        </p:nvPicPr>
        <p:blipFill>
          <a:blip r:embed="rId5"/>
          <a:stretch>
            <a:fillRect/>
          </a:stretch>
        </p:blipFill>
        <p:spPr>
          <a:xfrm>
            <a:off x="3341908" y="6315247"/>
            <a:ext cx="506773" cy="488887"/>
          </a:xfrm>
          <a:prstGeom prst="rect">
            <a:avLst/>
          </a:prstGeom>
        </p:spPr>
      </p:pic>
      <p:pic>
        <p:nvPicPr>
          <p:cNvPr id="10" name="Bildobjekt 9">
            <a:extLst>
              <a:ext uri="{FF2B5EF4-FFF2-40B4-BE49-F238E27FC236}">
                <a16:creationId xmlns:a16="http://schemas.microsoft.com/office/drawing/2014/main" id="{DA80B549-1465-6892-C09D-1DC4F2332744}"/>
              </a:ext>
            </a:extLst>
          </p:cNvPr>
          <p:cNvPicPr>
            <a:picLocks noChangeAspect="1"/>
          </p:cNvPicPr>
          <p:nvPr/>
        </p:nvPicPr>
        <p:blipFill>
          <a:blip r:embed="rId6"/>
          <a:stretch>
            <a:fillRect/>
          </a:stretch>
        </p:blipFill>
        <p:spPr>
          <a:xfrm>
            <a:off x="6785054" y="1555845"/>
            <a:ext cx="5406945" cy="5099676"/>
          </a:xfrm>
          <a:prstGeom prst="rect">
            <a:avLst/>
          </a:prstGeom>
        </p:spPr>
      </p:pic>
    </p:spTree>
    <p:extLst>
      <p:ext uri="{BB962C8B-B14F-4D97-AF65-F5344CB8AC3E}">
        <p14:creationId xmlns:p14="http://schemas.microsoft.com/office/powerpoint/2010/main" val="392271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utomhus, gräs, sitter, stående&#10;&#10;Automatiskt genererad beskrivning">
            <a:extLst>
              <a:ext uri="{FF2B5EF4-FFF2-40B4-BE49-F238E27FC236}">
                <a16:creationId xmlns:a16="http://schemas.microsoft.com/office/drawing/2014/main" id="{B4890FDC-4B66-40C4-9A55-8BD580E96D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9462743" y="854537"/>
            <a:ext cx="3253210" cy="2439908"/>
          </a:xfrm>
          <a:prstGeom prst="rect">
            <a:avLst/>
          </a:prstGeom>
        </p:spPr>
      </p:pic>
      <p:sp>
        <p:nvSpPr>
          <p:cNvPr id="11" name="Rectangle 3"/>
          <p:cNvSpPr txBox="1">
            <a:spLocks noChangeArrowheads="1"/>
          </p:cNvSpPr>
          <p:nvPr/>
        </p:nvSpPr>
        <p:spPr bwMode="auto">
          <a:xfrm>
            <a:off x="420218" y="339866"/>
            <a:ext cx="7184349" cy="63796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6266" tIns="43133" rIns="86266" bIns="43133"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25509"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effectLst/>
                <a:uLnTx/>
                <a:uFillTx/>
                <a:latin typeface="Arial"/>
                <a:ea typeface="+mn-ea"/>
                <a:cs typeface="+mn-cs"/>
              </a:rPr>
              <a:t>Use recent methodological developments </a:t>
            </a:r>
            <a:r>
              <a:rPr lang="en-GB" sz="2400" dirty="0">
                <a:latin typeface="Arial"/>
              </a:rPr>
              <a:t>to t</a:t>
            </a:r>
            <a:r>
              <a:rPr kumimoji="0" lang="en-GB" sz="2400" b="0" i="0" u="none" strike="noStrike" kern="1200" cap="none" spc="0" normalizeH="0" baseline="0" noProof="0" dirty="0" err="1">
                <a:ln>
                  <a:noFill/>
                </a:ln>
                <a:effectLst/>
                <a:uLnTx/>
                <a:uFillTx/>
                <a:latin typeface="Arial"/>
                <a:ea typeface="+mn-ea"/>
                <a:cs typeface="+mn-cs"/>
              </a:rPr>
              <a:t>ransform</a:t>
            </a:r>
            <a:r>
              <a:rPr kumimoji="0" lang="en-GB" sz="2400" b="0" i="0" u="none" strike="noStrike" kern="1200" cap="none" spc="0" normalizeH="0" baseline="0" noProof="0" dirty="0">
                <a:ln>
                  <a:noFill/>
                </a:ln>
                <a:effectLst/>
                <a:uLnTx/>
                <a:uFillTx/>
                <a:latin typeface="Arial"/>
                <a:ea typeface="+mn-ea"/>
                <a:cs typeface="+mn-cs"/>
              </a:rPr>
              <a:t> the current knowledge of ASF control and biosecurity into </a:t>
            </a:r>
            <a:r>
              <a:rPr kumimoji="0" lang="en-GB" sz="2400" b="1" i="0" u="none" strike="noStrike" kern="1200" cap="none" spc="0" normalizeH="0" baseline="0" noProof="0" dirty="0">
                <a:ln>
                  <a:noFill/>
                </a:ln>
                <a:effectLst/>
                <a:uLnTx/>
                <a:uFillTx/>
                <a:latin typeface="Arial"/>
                <a:ea typeface="+mn-ea"/>
                <a:cs typeface="+mn-cs"/>
              </a:rPr>
              <a:t>successfully</a:t>
            </a:r>
            <a:r>
              <a:rPr kumimoji="0" lang="en-GB" sz="2400" b="0" i="0" u="none" strike="noStrike" kern="1200" cap="none" spc="0" normalizeH="0" baseline="0" noProof="0" dirty="0">
                <a:ln>
                  <a:noFill/>
                </a:ln>
                <a:effectLst/>
                <a:uLnTx/>
                <a:uFillTx/>
                <a:latin typeface="Arial"/>
                <a:ea typeface="+mn-ea"/>
                <a:cs typeface="+mn-cs"/>
              </a:rPr>
              <a:t> implemented biosecurity measures on farm and community level:</a:t>
            </a:r>
          </a:p>
          <a:p>
            <a:pPr marL="0" marR="0" lvl="0" indent="0" algn="l" defTabSz="425509"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effectLst/>
              <a:uLnTx/>
              <a:uFillTx/>
              <a:latin typeface="Arial"/>
              <a:ea typeface="+mn-ea"/>
              <a:cs typeface="+mn-cs"/>
            </a:endParaRPr>
          </a:p>
          <a:p>
            <a:pPr>
              <a:buClr>
                <a:schemeClr val="tx1"/>
              </a:buClr>
              <a:defRPr/>
            </a:pPr>
            <a:r>
              <a:rPr lang="en-GB" sz="2400" dirty="0">
                <a:latin typeface="Arial"/>
              </a:rPr>
              <a:t>Investigate the capacity for transformative change towards improved biosecurity using participatory action on community level with broad inclusion of stakeholders from the entire smallholder pig value chain </a:t>
            </a:r>
          </a:p>
          <a:p>
            <a:pPr>
              <a:buClr>
                <a:schemeClr val="tx1"/>
              </a:buClr>
              <a:defRPr/>
            </a:pPr>
            <a:r>
              <a:rPr lang="en-GB" sz="2400" dirty="0">
                <a:latin typeface="Arial"/>
              </a:rPr>
              <a:t>Provide stakeholders with ownership of the disease problem and the control </a:t>
            </a:r>
          </a:p>
          <a:p>
            <a:pPr>
              <a:buClr>
                <a:schemeClr val="tx1"/>
              </a:buClr>
              <a:defRPr/>
            </a:pPr>
            <a:r>
              <a:rPr lang="en-GB" sz="2400" dirty="0">
                <a:latin typeface="Arial"/>
              </a:rPr>
              <a:t>Test the feasibility of co-created community contracts for biosecurity</a:t>
            </a:r>
            <a:endParaRPr kumimoji="0" lang="en-GB" sz="24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65"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9" name="Picture 2">
            <a:extLst>
              <a:ext uri="{FF2B5EF4-FFF2-40B4-BE49-F238E27FC236}">
                <a16:creationId xmlns:a16="http://schemas.microsoft.com/office/drawing/2014/main" id="{4B14B811-7E36-4B04-B430-DC392BB36557}"/>
              </a:ext>
            </a:extLst>
          </p:cNvPr>
          <p:cNvPicPr>
            <a:picLocks noGrp="1"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9869394" y="0"/>
            <a:ext cx="2503383" cy="1788735"/>
          </a:xfrm>
          <a:prstGeom prst="rect">
            <a:avLst/>
          </a:prstGeom>
          <a:ln w="127000" cap="sq">
            <a:noFill/>
            <a:miter lim="800000"/>
          </a:ln>
          <a:effectLst>
            <a:outerShdw blurRad="57150" dist="50800" dir="2700000" algn="tl" rotWithShape="0">
              <a:srgbClr val="000000">
                <a:alpha val="40000"/>
              </a:srgbClr>
            </a:outerShdw>
          </a:effectLst>
        </p:spPr>
      </p:pic>
      <p:pic>
        <p:nvPicPr>
          <p:cNvPr id="13" name="Bildobjekt 12">
            <a:extLst>
              <a:ext uri="{FF2B5EF4-FFF2-40B4-BE49-F238E27FC236}">
                <a16:creationId xmlns:a16="http://schemas.microsoft.com/office/drawing/2014/main" id="{822B4B7A-192F-4297-897E-1BEB7888A8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7421" y="4873035"/>
            <a:ext cx="2483854" cy="2117622"/>
          </a:xfrm>
          <a:prstGeom prst="rect">
            <a:avLst/>
          </a:prstGeom>
          <a:ln w="127000" cap="sq">
            <a:noFill/>
            <a:miter lim="800000"/>
          </a:ln>
          <a:effectLst>
            <a:outerShdw blurRad="57150" dist="50800" dir="2700000" algn="tl" rotWithShape="0">
              <a:srgbClr val="000000">
                <a:alpha val="40000"/>
              </a:srgbClr>
            </a:outerShdw>
          </a:effectLst>
        </p:spPr>
      </p:pic>
      <p:pic>
        <p:nvPicPr>
          <p:cNvPr id="14" name="Bildobjekt 13">
            <a:extLst>
              <a:ext uri="{FF2B5EF4-FFF2-40B4-BE49-F238E27FC236}">
                <a16:creationId xmlns:a16="http://schemas.microsoft.com/office/drawing/2014/main" id="{E9608689-A974-4A8D-B754-77A21B6F3C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27892" y="3137932"/>
            <a:ext cx="2503383" cy="1877536"/>
          </a:xfrm>
          <a:prstGeom prst="rect">
            <a:avLst/>
          </a:prstGeom>
          <a:ln w="127000" cap="sq">
            <a:noFill/>
            <a:miter lim="800000"/>
          </a:ln>
          <a:effectLst>
            <a:outerShdw blurRad="57150" dist="50800" dir="2700000" algn="tl" rotWithShape="0">
              <a:srgbClr val="000000">
                <a:alpha val="40000"/>
              </a:srgbClr>
            </a:outerShdw>
          </a:effectLst>
        </p:spPr>
      </p:pic>
      <p:sp>
        <p:nvSpPr>
          <p:cNvPr id="7" name="textruta 6">
            <a:extLst>
              <a:ext uri="{FF2B5EF4-FFF2-40B4-BE49-F238E27FC236}">
                <a16:creationId xmlns:a16="http://schemas.microsoft.com/office/drawing/2014/main" id="{FBBF5151-F1A1-4893-B412-ED13EC553331}"/>
              </a:ext>
            </a:extLst>
          </p:cNvPr>
          <p:cNvSpPr txBox="1"/>
          <p:nvPr/>
        </p:nvSpPr>
        <p:spPr>
          <a:xfrm>
            <a:off x="32788" y="6581001"/>
            <a:ext cx="6193464" cy="276999"/>
          </a:xfrm>
          <a:prstGeom prst="rect">
            <a:avLst/>
          </a:prstGeom>
          <a:noFill/>
        </p:spPr>
        <p:txBody>
          <a:bodyPr wrap="square">
            <a:spAutoFit/>
          </a:bodyPr>
          <a:lstStyle/>
          <a:p>
            <a:pPr defTabSz="363470">
              <a:defRPr/>
            </a:pPr>
            <a:r>
              <a:rPr lang="sv-SE" sz="1200" dirty="0">
                <a:solidFill>
                  <a:prstClr val="black"/>
                </a:solidFill>
                <a:latin typeface="Arial"/>
              </a:rPr>
              <a:t>Photos: Erika Chenais</a:t>
            </a:r>
          </a:p>
        </p:txBody>
      </p:sp>
      <p:pic>
        <p:nvPicPr>
          <p:cNvPr id="8" name="Bildobjekt 7">
            <a:extLst>
              <a:ext uri="{FF2B5EF4-FFF2-40B4-BE49-F238E27FC236}">
                <a16:creationId xmlns:a16="http://schemas.microsoft.com/office/drawing/2014/main" id="{6C18C6EA-CEA8-4F36-AB5C-1A268A1C11A0}"/>
              </a:ext>
            </a:extLst>
          </p:cNvPr>
          <p:cNvPicPr>
            <a:picLocks noChangeAspect="1"/>
          </p:cNvPicPr>
          <p:nvPr/>
        </p:nvPicPr>
        <p:blipFill>
          <a:blip r:embed="rId7"/>
          <a:stretch>
            <a:fillRect/>
          </a:stretch>
        </p:blipFill>
        <p:spPr>
          <a:xfrm>
            <a:off x="7500361" y="0"/>
            <a:ext cx="2305558" cy="2524095"/>
          </a:xfrm>
          <a:prstGeom prst="rect">
            <a:avLst/>
          </a:prstGeom>
        </p:spPr>
      </p:pic>
      <p:pic>
        <p:nvPicPr>
          <p:cNvPr id="10" name="Bildobjekt 9">
            <a:extLst>
              <a:ext uri="{FF2B5EF4-FFF2-40B4-BE49-F238E27FC236}">
                <a16:creationId xmlns:a16="http://schemas.microsoft.com/office/drawing/2014/main" id="{479BA8DA-953F-4433-957C-D77F61985F8A}"/>
              </a:ext>
            </a:extLst>
          </p:cNvPr>
          <p:cNvPicPr>
            <a:picLocks noChangeAspect="1"/>
          </p:cNvPicPr>
          <p:nvPr/>
        </p:nvPicPr>
        <p:blipFill>
          <a:blip r:embed="rId8"/>
          <a:stretch>
            <a:fillRect/>
          </a:stretch>
        </p:blipFill>
        <p:spPr>
          <a:xfrm>
            <a:off x="8409525" y="2037157"/>
            <a:ext cx="809625" cy="781050"/>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7ACE7682-E288-DEB6-2792-D527113A5E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5599" y="3014753"/>
            <a:ext cx="5120640" cy="3837940"/>
          </a:xfrm>
          <a:prstGeom prst="rect">
            <a:avLst/>
          </a:prstGeom>
        </p:spPr>
      </p:pic>
    </p:spTree>
    <p:extLst>
      <p:ext uri="{BB962C8B-B14F-4D97-AF65-F5344CB8AC3E}">
        <p14:creationId xmlns:p14="http://schemas.microsoft.com/office/powerpoint/2010/main" val="3445865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D70A09-7437-7442-D48A-F6CF336690FA}"/>
              </a:ext>
            </a:extLst>
          </p:cNvPr>
          <p:cNvSpPr>
            <a:spLocks noGrp="1"/>
          </p:cNvSpPr>
          <p:nvPr>
            <p:ph type="title"/>
          </p:nvPr>
        </p:nvSpPr>
        <p:spPr>
          <a:xfrm>
            <a:off x="417286" y="387153"/>
            <a:ext cx="10515600" cy="1325563"/>
          </a:xfrm>
        </p:spPr>
        <p:txBody>
          <a:bodyPr>
            <a:normAutofit fontScale="90000"/>
          </a:bodyPr>
          <a:lstStyle/>
          <a:p>
            <a:br>
              <a:rPr lang="sv-SE" dirty="0"/>
            </a:br>
            <a:br>
              <a:rPr lang="sv-SE" dirty="0"/>
            </a:br>
            <a:endParaRPr lang="sv-SE" dirty="0"/>
          </a:p>
        </p:txBody>
      </p:sp>
      <p:sp>
        <p:nvSpPr>
          <p:cNvPr id="3" name="Platshållare för innehåll 2">
            <a:extLst>
              <a:ext uri="{FF2B5EF4-FFF2-40B4-BE49-F238E27FC236}">
                <a16:creationId xmlns:a16="http://schemas.microsoft.com/office/drawing/2014/main" id="{72EEAEA3-10D3-9F20-1B94-E6A5803AA0C0}"/>
              </a:ext>
            </a:extLst>
          </p:cNvPr>
          <p:cNvSpPr>
            <a:spLocks noGrp="1"/>
          </p:cNvSpPr>
          <p:nvPr>
            <p:ph sz="half" idx="1"/>
          </p:nvPr>
        </p:nvSpPr>
        <p:spPr>
          <a:xfrm>
            <a:off x="417287" y="1330345"/>
            <a:ext cx="7436894" cy="4442658"/>
          </a:xfrm>
        </p:spPr>
        <p:txBody>
          <a:bodyPr>
            <a:normAutofit fontScale="32500" lnSpcReduction="20000"/>
          </a:bodyPr>
          <a:lstStyle/>
          <a:p>
            <a:pPr>
              <a:buClr>
                <a:schemeClr val="tx1"/>
              </a:buClr>
            </a:pPr>
            <a:r>
              <a:rPr lang="en-GB" sz="7400" dirty="0">
                <a:latin typeface="Arial"/>
                <a:cs typeface="+mn-cs"/>
              </a:rPr>
              <a:t>Purposive selection of six villages from three districts in the greater </a:t>
            </a:r>
            <a:r>
              <a:rPr lang="en-GB" sz="7400" dirty="0" err="1">
                <a:latin typeface="Arial"/>
                <a:cs typeface="+mn-cs"/>
              </a:rPr>
              <a:t>Gulu</a:t>
            </a:r>
            <a:r>
              <a:rPr lang="en-GB" sz="7400" dirty="0">
                <a:latin typeface="Arial"/>
                <a:cs typeface="+mn-cs"/>
              </a:rPr>
              <a:t> region in northern Uganda</a:t>
            </a:r>
          </a:p>
          <a:p>
            <a:pPr>
              <a:buClr>
                <a:schemeClr val="tx1"/>
              </a:buClr>
            </a:pPr>
            <a:endParaRPr lang="en-GB" sz="7400" dirty="0">
              <a:latin typeface="Arial"/>
              <a:cs typeface="+mn-cs"/>
            </a:endParaRPr>
          </a:p>
          <a:p>
            <a:pPr>
              <a:buClr>
                <a:schemeClr val="tx1"/>
              </a:buClr>
            </a:pPr>
            <a:r>
              <a:rPr lang="en-GB" sz="7400" dirty="0">
                <a:latin typeface="Arial"/>
                <a:cs typeface="+mn-cs"/>
              </a:rPr>
              <a:t>Purposive selection of participants from each study village </a:t>
            </a:r>
          </a:p>
          <a:p>
            <a:pPr marL="0" indent="0">
              <a:buClr>
                <a:schemeClr val="tx1"/>
              </a:buClr>
              <a:buNone/>
            </a:pPr>
            <a:r>
              <a:rPr lang="en-GB" sz="7400" dirty="0">
                <a:latin typeface="Arial"/>
                <a:cs typeface="+mn-cs"/>
              </a:rPr>
              <a:t>	- different stakeholders in the pig 	value chain</a:t>
            </a:r>
          </a:p>
          <a:p>
            <a:pPr marL="0" indent="0">
              <a:buClr>
                <a:schemeClr val="tx1"/>
              </a:buClr>
              <a:buNone/>
            </a:pPr>
            <a:r>
              <a:rPr lang="en-GB" sz="7400" dirty="0">
                <a:latin typeface="Arial"/>
                <a:cs typeface="+mn-cs"/>
              </a:rPr>
              <a:t>	- both men and women</a:t>
            </a:r>
          </a:p>
          <a:p>
            <a:pPr>
              <a:buClr>
                <a:schemeClr val="tx1"/>
              </a:buClr>
            </a:pPr>
            <a:endParaRPr lang="en-GB" sz="7400" dirty="0">
              <a:latin typeface="Arial"/>
              <a:cs typeface="+mn-cs"/>
            </a:endParaRPr>
          </a:p>
          <a:p>
            <a:pPr>
              <a:buClr>
                <a:schemeClr val="tx1"/>
              </a:buClr>
            </a:pPr>
            <a:r>
              <a:rPr lang="en-GB" sz="7400" dirty="0">
                <a:latin typeface="Arial"/>
                <a:cs typeface="+mn-cs"/>
              </a:rPr>
              <a:t>Longitudinal study design</a:t>
            </a:r>
            <a:r>
              <a:rPr lang="sv-SE" sz="7400" dirty="0">
                <a:latin typeface="Arial"/>
                <a:cs typeface="+mn-cs"/>
              </a:rPr>
              <a:t> </a:t>
            </a:r>
            <a:r>
              <a:rPr lang="sv-SE" sz="7400" dirty="0" err="1">
                <a:latin typeface="Arial"/>
                <a:cs typeface="+mn-cs"/>
              </a:rPr>
              <a:t>with</a:t>
            </a:r>
            <a:r>
              <a:rPr lang="sv-SE" sz="7400" dirty="0">
                <a:latin typeface="Arial"/>
                <a:cs typeface="+mn-cs"/>
              </a:rPr>
              <a:t> </a:t>
            </a:r>
            <a:r>
              <a:rPr lang="en-GB" sz="7400" dirty="0">
                <a:latin typeface="Arial"/>
                <a:cs typeface="+mn-cs"/>
              </a:rPr>
              <a:t>several interview components revolving around a co-created community contract on biosecurity</a:t>
            </a:r>
          </a:p>
          <a:p>
            <a:pPr>
              <a:buFontTx/>
              <a:buChar char="-"/>
            </a:pPr>
            <a:endParaRPr lang="en-GB" sz="2400" dirty="0">
              <a:latin typeface="Arial"/>
              <a:cs typeface="+mn-cs"/>
            </a:endParaRPr>
          </a:p>
        </p:txBody>
      </p:sp>
      <p:pic>
        <p:nvPicPr>
          <p:cNvPr id="6" name="Bildobjekt 5" descr="En bild som visar utomhus, person, gräs, personer&#10;&#10;Automatiskt genererad beskrivning">
            <a:extLst>
              <a:ext uri="{FF2B5EF4-FFF2-40B4-BE49-F238E27FC236}">
                <a16:creationId xmlns:a16="http://schemas.microsoft.com/office/drawing/2014/main" id="{D3B4F4BF-0B6D-C0CE-C319-C150ACD9B690}"/>
              </a:ext>
            </a:extLst>
          </p:cNvPr>
          <p:cNvPicPr>
            <a:picLocks noChangeAspect="1"/>
          </p:cNvPicPr>
          <p:nvPr/>
        </p:nvPicPr>
        <p:blipFill>
          <a:blip r:embed="rId3"/>
          <a:stretch>
            <a:fillRect/>
          </a:stretch>
        </p:blipFill>
        <p:spPr>
          <a:xfrm>
            <a:off x="9278012" y="2449269"/>
            <a:ext cx="3028147" cy="2271110"/>
          </a:xfrm>
          <a:prstGeom prst="rect">
            <a:avLst/>
          </a:prstGeom>
        </p:spPr>
      </p:pic>
      <p:sp>
        <p:nvSpPr>
          <p:cNvPr id="7" name="textruta 6">
            <a:extLst>
              <a:ext uri="{FF2B5EF4-FFF2-40B4-BE49-F238E27FC236}">
                <a16:creationId xmlns:a16="http://schemas.microsoft.com/office/drawing/2014/main" id="{3F8AB56F-A5AD-FDC9-52E1-6F719D175899}"/>
              </a:ext>
            </a:extLst>
          </p:cNvPr>
          <p:cNvSpPr txBox="1"/>
          <p:nvPr/>
        </p:nvSpPr>
        <p:spPr>
          <a:xfrm>
            <a:off x="1041399" y="367257"/>
            <a:ext cx="6096000" cy="461665"/>
          </a:xfrm>
          <a:prstGeom prst="rect">
            <a:avLst/>
          </a:prstGeom>
          <a:noFill/>
        </p:spPr>
        <p:txBody>
          <a:bodyPr wrap="square">
            <a:spAutoFit/>
          </a:bodyPr>
          <a:lstStyle/>
          <a:p>
            <a:r>
              <a:rPr lang="sv-SE" sz="2400" b="1" dirty="0"/>
              <a:t>A </a:t>
            </a:r>
            <a:r>
              <a:rPr lang="sv-SE" sz="2400" b="1" dirty="0" err="1"/>
              <a:t>participatory</a:t>
            </a:r>
            <a:r>
              <a:rPr lang="sv-SE" sz="2400" b="1" dirty="0"/>
              <a:t> implementation </a:t>
            </a:r>
            <a:r>
              <a:rPr lang="sv-SE" sz="2400" b="1" dirty="0" err="1"/>
              <a:t>study</a:t>
            </a:r>
            <a:endParaRPr lang="sv-SE" sz="2400" b="1" dirty="0"/>
          </a:p>
        </p:txBody>
      </p:sp>
      <p:pic>
        <p:nvPicPr>
          <p:cNvPr id="9" name="Bildobjekt 8" descr="En bild som visar gräs, person, utomhus&#10;&#10;Automatiskt genererad beskrivning">
            <a:extLst>
              <a:ext uri="{FF2B5EF4-FFF2-40B4-BE49-F238E27FC236}">
                <a16:creationId xmlns:a16="http://schemas.microsoft.com/office/drawing/2014/main" id="{93F67C40-105A-D652-E9BE-415DBC33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012" y="4758131"/>
            <a:ext cx="3028147" cy="2099869"/>
          </a:xfrm>
          <a:prstGeom prst="rect">
            <a:avLst/>
          </a:prstGeom>
        </p:spPr>
      </p:pic>
      <p:sp>
        <p:nvSpPr>
          <p:cNvPr id="10" name="textruta 9">
            <a:extLst>
              <a:ext uri="{FF2B5EF4-FFF2-40B4-BE49-F238E27FC236}">
                <a16:creationId xmlns:a16="http://schemas.microsoft.com/office/drawing/2014/main" id="{584607E4-4760-DD32-58EA-AECF96D9C183}"/>
              </a:ext>
            </a:extLst>
          </p:cNvPr>
          <p:cNvSpPr txBox="1"/>
          <p:nvPr/>
        </p:nvSpPr>
        <p:spPr>
          <a:xfrm>
            <a:off x="0" y="6550540"/>
            <a:ext cx="6177774" cy="276999"/>
          </a:xfrm>
          <a:prstGeom prst="rect">
            <a:avLst/>
          </a:prstGeom>
          <a:noFill/>
        </p:spPr>
        <p:txBody>
          <a:bodyPr wrap="square">
            <a:spAutoFit/>
          </a:bodyPr>
          <a:lstStyle/>
          <a:p>
            <a:pPr algn="just" defTabSz="1219170">
              <a:defRPr/>
            </a:pPr>
            <a:r>
              <a:rPr kumimoji="0" lang="sv-SE" sz="1200" b="0" i="0" u="none" strike="noStrike" kern="1200" cap="none" spc="0" normalizeH="0" baseline="0" noProof="0" dirty="0">
                <a:ln>
                  <a:noFill/>
                </a:ln>
                <a:effectLst/>
                <a:uLnTx/>
                <a:uFillTx/>
                <a:latin typeface="Arial"/>
                <a:ea typeface="+mn-ea"/>
                <a:cs typeface="+mn-cs"/>
              </a:rPr>
              <a:t>Photos: Erika Chenais</a:t>
            </a:r>
            <a:endParaRPr lang="sv-SE" sz="1200" dirty="0"/>
          </a:p>
        </p:txBody>
      </p:sp>
      <p:pic>
        <p:nvPicPr>
          <p:cNvPr id="5" name="Bildobjekt 4" descr="En bild som visar karta&#10;&#10;Automatiskt genererad beskrivning">
            <a:extLst>
              <a:ext uri="{FF2B5EF4-FFF2-40B4-BE49-F238E27FC236}">
                <a16:creationId xmlns:a16="http://schemas.microsoft.com/office/drawing/2014/main" id="{879EE321-9052-154F-46FF-0F0ABBB4A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9355" y="30306"/>
            <a:ext cx="3676804" cy="2600078"/>
          </a:xfrm>
          <a:prstGeom prst="rect">
            <a:avLst/>
          </a:prstGeom>
        </p:spPr>
      </p:pic>
    </p:spTree>
    <p:extLst>
      <p:ext uri="{BB962C8B-B14F-4D97-AF65-F5344CB8AC3E}">
        <p14:creationId xmlns:p14="http://schemas.microsoft.com/office/powerpoint/2010/main" val="162161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descr="En bild som visar person, inomhus, bord, personer&#10;&#10;Automatiskt genererad beskrivning">
            <a:extLst>
              <a:ext uri="{FF2B5EF4-FFF2-40B4-BE49-F238E27FC236}">
                <a16:creationId xmlns:a16="http://schemas.microsoft.com/office/drawing/2014/main" id="{E6CC4BC4-5A7E-11D5-4CC8-261D8005D405}"/>
              </a:ext>
            </a:extLst>
          </p:cNvPr>
          <p:cNvPicPr>
            <a:picLocks noChangeAspect="1"/>
          </p:cNvPicPr>
          <p:nvPr/>
        </p:nvPicPr>
        <p:blipFill>
          <a:blip r:embed="rId3"/>
          <a:stretch>
            <a:fillRect/>
          </a:stretch>
        </p:blipFill>
        <p:spPr>
          <a:xfrm>
            <a:off x="3823972" y="0"/>
            <a:ext cx="2763520" cy="2072640"/>
          </a:xfrm>
          <a:prstGeom prst="rect">
            <a:avLst/>
          </a:prstGeom>
        </p:spPr>
      </p:pic>
      <p:pic>
        <p:nvPicPr>
          <p:cNvPr id="3" name="Bildobjekt 2">
            <a:extLst>
              <a:ext uri="{FF2B5EF4-FFF2-40B4-BE49-F238E27FC236}">
                <a16:creationId xmlns:a16="http://schemas.microsoft.com/office/drawing/2014/main" id="{FC547814-F595-C911-0688-84B07D422B35}"/>
              </a:ext>
            </a:extLst>
          </p:cNvPr>
          <p:cNvPicPr>
            <a:picLocks noChangeAspect="1"/>
          </p:cNvPicPr>
          <p:nvPr/>
        </p:nvPicPr>
        <p:blipFill>
          <a:blip r:embed="rId4"/>
          <a:stretch>
            <a:fillRect/>
          </a:stretch>
        </p:blipFill>
        <p:spPr>
          <a:xfrm>
            <a:off x="6670610" y="3753902"/>
            <a:ext cx="5521390" cy="3104098"/>
          </a:xfrm>
          <a:prstGeom prst="rect">
            <a:avLst/>
          </a:prstGeom>
        </p:spPr>
      </p:pic>
      <p:sp>
        <p:nvSpPr>
          <p:cNvPr id="7" name="Rubrik 6">
            <a:extLst>
              <a:ext uri="{FF2B5EF4-FFF2-40B4-BE49-F238E27FC236}">
                <a16:creationId xmlns:a16="http://schemas.microsoft.com/office/drawing/2014/main" id="{9D6291CC-2F3D-3FAF-4693-6491F67AB0F3}"/>
              </a:ext>
            </a:extLst>
          </p:cNvPr>
          <p:cNvSpPr>
            <a:spLocks noGrp="1"/>
          </p:cNvSpPr>
          <p:nvPr>
            <p:ph type="title"/>
          </p:nvPr>
        </p:nvSpPr>
        <p:spPr>
          <a:xfrm>
            <a:off x="12928600" y="500062"/>
            <a:ext cx="10515600" cy="1325563"/>
          </a:xfrm>
        </p:spPr>
        <p:txBody>
          <a:bodyPr/>
          <a:lstStyle/>
          <a:p>
            <a:endParaRPr lang="sv-SE" dirty="0"/>
          </a:p>
        </p:txBody>
      </p:sp>
      <p:sp>
        <p:nvSpPr>
          <p:cNvPr id="8" name="Platshållare för innehåll 7">
            <a:extLst>
              <a:ext uri="{FF2B5EF4-FFF2-40B4-BE49-F238E27FC236}">
                <a16:creationId xmlns:a16="http://schemas.microsoft.com/office/drawing/2014/main" id="{32DA47FF-F508-2850-E447-A20AB02282E5}"/>
              </a:ext>
            </a:extLst>
          </p:cNvPr>
          <p:cNvSpPr>
            <a:spLocks noGrp="1"/>
          </p:cNvSpPr>
          <p:nvPr>
            <p:ph idx="1"/>
          </p:nvPr>
        </p:nvSpPr>
        <p:spPr>
          <a:xfrm>
            <a:off x="319094" y="1825625"/>
            <a:ext cx="6140062" cy="4351338"/>
          </a:xfrm>
        </p:spPr>
        <p:txBody>
          <a:bodyPr>
            <a:normAutofit fontScale="92500"/>
          </a:bodyPr>
          <a:lstStyle/>
          <a:p>
            <a:pPr marL="457200" indent="-457200">
              <a:buFont typeface="Arial" panose="020B0604020202020204" pitchFamily="34" charset="0"/>
              <a:buChar char="•"/>
            </a:pPr>
            <a:r>
              <a:rPr lang="sv-SE" dirty="0"/>
              <a:t>FGD</a:t>
            </a:r>
          </a:p>
          <a:p>
            <a:pPr marL="457200" indent="-457200">
              <a:buFont typeface="Arial" panose="020B0604020202020204" pitchFamily="34" charset="0"/>
              <a:buChar char="•"/>
            </a:pPr>
            <a:r>
              <a:rPr lang="sv-SE" dirty="0"/>
              <a:t>ASF info</a:t>
            </a:r>
          </a:p>
          <a:p>
            <a:pPr marL="457200" indent="-457200">
              <a:buFont typeface="Arial" panose="020B0604020202020204" pitchFamily="34" charset="0"/>
              <a:buChar char="•"/>
            </a:pPr>
            <a:r>
              <a:rPr lang="sv-SE" dirty="0"/>
              <a:t>Separation in </a:t>
            </a:r>
            <a:r>
              <a:rPr lang="sv-SE" dirty="0" err="1"/>
              <a:t>subgroups</a:t>
            </a:r>
            <a:endParaRPr lang="sv-SE" dirty="0"/>
          </a:p>
          <a:p>
            <a:pPr marL="457200" indent="-457200">
              <a:buFont typeface="Arial" panose="020B0604020202020204" pitchFamily="34" charset="0"/>
              <a:buChar char="•"/>
            </a:pPr>
            <a:r>
              <a:rPr lang="sv-SE" dirty="0"/>
              <a:t>Presentation </a:t>
            </a:r>
            <a:r>
              <a:rPr lang="sv-SE" dirty="0" err="1"/>
              <a:t>of</a:t>
            </a:r>
            <a:r>
              <a:rPr lang="sv-SE" dirty="0"/>
              <a:t> </a:t>
            </a:r>
            <a:r>
              <a:rPr lang="sv-SE" dirty="0" err="1"/>
              <a:t>biosecurity</a:t>
            </a:r>
            <a:r>
              <a:rPr lang="sv-SE" dirty="0"/>
              <a:t> </a:t>
            </a:r>
            <a:r>
              <a:rPr lang="sv-SE" dirty="0" err="1"/>
              <a:t>measures</a:t>
            </a:r>
            <a:r>
              <a:rPr lang="sv-SE" dirty="0"/>
              <a:t> </a:t>
            </a:r>
            <a:r>
              <a:rPr lang="sv-SE" dirty="0" err="1"/>
              <a:t>suggested</a:t>
            </a:r>
            <a:r>
              <a:rPr lang="sv-SE" dirty="0"/>
              <a:t> in </a:t>
            </a:r>
            <a:r>
              <a:rPr lang="sv-SE" dirty="0" err="1"/>
              <a:t>community</a:t>
            </a:r>
            <a:r>
              <a:rPr lang="sv-SE" dirty="0"/>
              <a:t> </a:t>
            </a:r>
            <a:r>
              <a:rPr lang="sv-SE" dirty="0" err="1"/>
              <a:t>contract</a:t>
            </a:r>
            <a:endParaRPr lang="sv-SE" dirty="0"/>
          </a:p>
          <a:p>
            <a:pPr marL="457200" indent="-457200">
              <a:buFont typeface="Arial" panose="020B0604020202020204" pitchFamily="34" charset="0"/>
              <a:buChar char="•"/>
            </a:pPr>
            <a:r>
              <a:rPr lang="sv-SE" dirty="0" err="1"/>
              <a:t>Participatory</a:t>
            </a:r>
            <a:r>
              <a:rPr lang="sv-SE" dirty="0"/>
              <a:t> decision on </a:t>
            </a:r>
            <a:r>
              <a:rPr lang="sv-SE" dirty="0" err="1"/>
              <a:t>which</a:t>
            </a:r>
            <a:r>
              <a:rPr lang="sv-SE" dirty="0"/>
              <a:t> </a:t>
            </a:r>
            <a:r>
              <a:rPr lang="sv-SE" dirty="0" err="1"/>
              <a:t>measures</a:t>
            </a:r>
            <a:r>
              <a:rPr lang="sv-SE" dirty="0"/>
              <a:t> to </a:t>
            </a:r>
            <a:r>
              <a:rPr lang="sv-SE" dirty="0" err="1"/>
              <a:t>implement</a:t>
            </a:r>
            <a:r>
              <a:rPr lang="sv-SE" dirty="0"/>
              <a:t> for </a:t>
            </a:r>
            <a:r>
              <a:rPr lang="sv-SE" dirty="0" err="1"/>
              <a:t>one</a:t>
            </a:r>
            <a:r>
              <a:rPr lang="sv-SE" dirty="0"/>
              <a:t> </a:t>
            </a:r>
            <a:r>
              <a:rPr lang="sv-SE" dirty="0" err="1"/>
              <a:t>year</a:t>
            </a:r>
            <a:endParaRPr lang="sv-SE" dirty="0"/>
          </a:p>
          <a:p>
            <a:pPr marL="457200" indent="-457200">
              <a:buFont typeface="Arial" panose="020B0604020202020204" pitchFamily="34" charset="0"/>
              <a:buChar char="•"/>
            </a:pPr>
            <a:r>
              <a:rPr lang="sv-SE" dirty="0"/>
              <a:t>Co-</a:t>
            </a:r>
            <a:r>
              <a:rPr lang="sv-SE" dirty="0" err="1"/>
              <a:t>creation</a:t>
            </a:r>
            <a:r>
              <a:rPr lang="sv-SE" dirty="0"/>
              <a:t> </a:t>
            </a:r>
            <a:r>
              <a:rPr lang="sv-SE" dirty="0" err="1"/>
              <a:t>of</a:t>
            </a:r>
            <a:r>
              <a:rPr lang="sv-SE" dirty="0"/>
              <a:t> </a:t>
            </a:r>
            <a:r>
              <a:rPr lang="sv-SE" dirty="0" err="1"/>
              <a:t>community</a:t>
            </a:r>
            <a:r>
              <a:rPr lang="sv-SE" dirty="0"/>
              <a:t> </a:t>
            </a:r>
            <a:r>
              <a:rPr lang="sv-SE" dirty="0" err="1"/>
              <a:t>contract</a:t>
            </a:r>
            <a:endParaRPr lang="sv-SE" dirty="0"/>
          </a:p>
        </p:txBody>
      </p:sp>
      <p:pic>
        <p:nvPicPr>
          <p:cNvPr id="10" name="Bildobjekt 9">
            <a:extLst>
              <a:ext uri="{FF2B5EF4-FFF2-40B4-BE49-F238E27FC236}">
                <a16:creationId xmlns:a16="http://schemas.microsoft.com/office/drawing/2014/main" id="{004C4FC0-1B24-26EB-2F78-55832024BBEF}"/>
              </a:ext>
            </a:extLst>
          </p:cNvPr>
          <p:cNvPicPr>
            <a:picLocks noChangeAspect="1"/>
          </p:cNvPicPr>
          <p:nvPr/>
        </p:nvPicPr>
        <p:blipFill>
          <a:blip r:embed="rId5"/>
          <a:stretch>
            <a:fillRect/>
          </a:stretch>
        </p:blipFill>
        <p:spPr>
          <a:xfrm>
            <a:off x="6807200" y="0"/>
            <a:ext cx="4815981" cy="2709899"/>
          </a:xfrm>
          <a:prstGeom prst="rect">
            <a:avLst/>
          </a:prstGeom>
        </p:spPr>
      </p:pic>
      <p:sp>
        <p:nvSpPr>
          <p:cNvPr id="4" name="textruta 3">
            <a:extLst>
              <a:ext uri="{FF2B5EF4-FFF2-40B4-BE49-F238E27FC236}">
                <a16:creationId xmlns:a16="http://schemas.microsoft.com/office/drawing/2014/main" id="{7A867869-78D3-D551-9873-150819F7BE3D}"/>
              </a:ext>
            </a:extLst>
          </p:cNvPr>
          <p:cNvSpPr txBox="1"/>
          <p:nvPr/>
        </p:nvSpPr>
        <p:spPr>
          <a:xfrm>
            <a:off x="568819" y="500062"/>
            <a:ext cx="1880009" cy="461665"/>
          </a:xfrm>
          <a:prstGeom prst="rect">
            <a:avLst/>
          </a:prstGeom>
          <a:noFill/>
        </p:spPr>
        <p:txBody>
          <a:bodyPr wrap="square" rtlCol="0">
            <a:spAutoFit/>
          </a:bodyPr>
          <a:lstStyle>
            <a:defPPr>
              <a:defRPr lang="sv-SE"/>
            </a:defPPr>
            <a:lvl1pPr>
              <a:defRPr b="1"/>
            </a:lvl1pPr>
          </a:lstStyle>
          <a:p>
            <a:r>
              <a:rPr lang="sv-SE" sz="2400" dirty="0" err="1"/>
              <a:t>First</a:t>
            </a:r>
            <a:r>
              <a:rPr lang="sv-SE" sz="2400" dirty="0"/>
              <a:t> meeting</a:t>
            </a:r>
          </a:p>
        </p:txBody>
      </p:sp>
    </p:spTree>
    <p:extLst>
      <p:ext uri="{BB962C8B-B14F-4D97-AF65-F5344CB8AC3E}">
        <p14:creationId xmlns:p14="http://schemas.microsoft.com/office/powerpoint/2010/main" val="354772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0E35746-03A3-461B-B2AD-986014F9B90B}"/>
              </a:ext>
            </a:extLst>
          </p:cNvPr>
          <p:cNvSpPr txBox="1"/>
          <p:nvPr/>
        </p:nvSpPr>
        <p:spPr>
          <a:xfrm>
            <a:off x="604975" y="918028"/>
            <a:ext cx="7665068" cy="6370975"/>
          </a:xfrm>
          <a:prstGeom prst="rect">
            <a:avLst/>
          </a:prstGeom>
          <a:noFill/>
        </p:spPr>
        <p:txBody>
          <a:bodyPr wrap="square" rtlCol="0">
            <a:spAutoFit/>
          </a:bodyPr>
          <a:lstStyle/>
          <a:p>
            <a:pPr defTabSz="425509"/>
            <a:r>
              <a:rPr lang="en-GB" sz="2400" dirty="0">
                <a:latin typeface="Arial" panose="020B0604020202020204"/>
              </a:rPr>
              <a:t>Farmers: FGD</a:t>
            </a:r>
          </a:p>
          <a:p>
            <a:pPr defTabSz="425509"/>
            <a:r>
              <a:rPr lang="en-GB" sz="2400" dirty="0">
                <a:latin typeface="Arial" panose="020B0604020202020204"/>
              </a:rPr>
              <a:t>Traders: individual/duo/trio-interviews, field observations</a:t>
            </a:r>
          </a:p>
          <a:p>
            <a:pPr defTabSz="425509"/>
            <a:endParaRPr lang="en-GB" sz="2400" dirty="0">
              <a:latin typeface="Arial" panose="020B0604020202020204"/>
            </a:endParaRPr>
          </a:p>
          <a:p>
            <a:pPr defTabSz="425509"/>
            <a:r>
              <a:rPr lang="en-GB" sz="2400" dirty="0">
                <a:latin typeface="Arial" panose="020B0604020202020204"/>
              </a:rPr>
              <a:t>Discussion </a:t>
            </a:r>
          </a:p>
          <a:p>
            <a:pPr marL="342900" indent="-342900" defTabSz="425509">
              <a:buClr>
                <a:srgbClr val="D22630"/>
              </a:buClr>
              <a:buFont typeface="Arial" panose="020B0604020202020204" pitchFamily="34" charset="0"/>
              <a:buChar char="•"/>
            </a:pPr>
            <a:r>
              <a:rPr lang="en-GB" sz="2400" dirty="0">
                <a:latin typeface="Arial" panose="020B0604020202020204" pitchFamily="34" charset="0"/>
                <a:cs typeface="Arial" panose="020B0604020202020204" pitchFamily="34" charset="0"/>
              </a:rPr>
              <a:t>About the implementation of the measures in the contract</a:t>
            </a:r>
          </a:p>
          <a:p>
            <a:pPr marL="342900" indent="-342900" defTabSz="425509">
              <a:buClr>
                <a:srgbClr val="D22630"/>
              </a:buClr>
              <a:buFont typeface="Arial" panose="020B0604020202020204" pitchFamily="34" charset="0"/>
              <a:buChar char="•"/>
            </a:pPr>
            <a:r>
              <a:rPr lang="en-GB" sz="2400" dirty="0">
                <a:latin typeface="Arial" panose="020B0604020202020204" pitchFamily="34" charset="0"/>
                <a:cs typeface="Arial" panose="020B0604020202020204" pitchFamily="34" charset="0"/>
              </a:rPr>
              <a:t>About the contract</a:t>
            </a:r>
          </a:p>
          <a:p>
            <a:pPr marL="342900" indent="-342900" defTabSz="425509">
              <a:buClr>
                <a:srgbClr val="D22630"/>
              </a:buClr>
              <a:buFont typeface="Arial" panose="020B0604020202020204" pitchFamily="34" charset="0"/>
              <a:buChar char="•"/>
            </a:pPr>
            <a:r>
              <a:rPr lang="en-GB" sz="2400" dirty="0">
                <a:latin typeface="Arial" panose="020B0604020202020204" pitchFamily="34" charset="0"/>
                <a:cs typeface="Arial" panose="020B0604020202020204" pitchFamily="34" charset="0"/>
              </a:rPr>
              <a:t>About cooperation in the village</a:t>
            </a:r>
          </a:p>
          <a:p>
            <a:pPr defTabSz="425509"/>
            <a:endParaRPr lang="en-GB" sz="2400" dirty="0">
              <a:latin typeface="Arial" panose="020B0604020202020204"/>
            </a:endParaRPr>
          </a:p>
          <a:p>
            <a:pPr defTabSz="425509">
              <a:buClr>
                <a:srgbClr val="D22630"/>
              </a:buClr>
            </a:pPr>
            <a:r>
              <a:rPr lang="en-GB" sz="2400" dirty="0">
                <a:latin typeface="Arial" panose="020B0604020202020204"/>
              </a:rPr>
              <a:t>Support</a:t>
            </a:r>
            <a:endParaRPr lang="en-GB" sz="2400" dirty="0"/>
          </a:p>
          <a:p>
            <a:pPr marL="342900" indent="-342900" defTabSz="425509">
              <a:buClr>
                <a:srgbClr val="D22630"/>
              </a:buClr>
              <a:buFont typeface="Arial" panose="020B0604020202020204" pitchFamily="34" charset="0"/>
              <a:buChar char="•"/>
            </a:pPr>
            <a:r>
              <a:rPr lang="en-GB" sz="2400" dirty="0"/>
              <a:t>Meeting with village officials</a:t>
            </a:r>
          </a:p>
          <a:p>
            <a:pPr marL="342900" indent="-342900" defTabSz="425509">
              <a:buClr>
                <a:srgbClr val="D22630"/>
              </a:buClr>
              <a:buFont typeface="Arial" panose="020B0604020202020204" pitchFamily="34" charset="0"/>
              <a:buChar char="•"/>
            </a:pPr>
            <a:r>
              <a:rPr lang="en-GB" sz="2400" dirty="0"/>
              <a:t>A poster</a:t>
            </a:r>
          </a:p>
          <a:p>
            <a:pPr marL="342900" indent="-342900" defTabSz="425509">
              <a:buClr>
                <a:srgbClr val="D22630"/>
              </a:buClr>
              <a:buFont typeface="Arial" panose="020B0604020202020204" pitchFamily="34" charset="0"/>
              <a:buChar char="•"/>
            </a:pPr>
            <a:r>
              <a:rPr lang="en-GB" sz="2400" dirty="0"/>
              <a:t>Individual biosecurity advice</a:t>
            </a:r>
          </a:p>
          <a:p>
            <a:pPr defTabSz="425509"/>
            <a:endParaRPr lang="en-GB" sz="2400" dirty="0">
              <a:latin typeface="Arial" panose="020B0604020202020204"/>
            </a:endParaRPr>
          </a:p>
          <a:p>
            <a:pPr defTabSz="457200"/>
            <a:endParaRPr lang="sv-SE" sz="2400" dirty="0">
              <a:solidFill>
                <a:srgbClr val="262727"/>
              </a:solidFill>
              <a:latin typeface="Arial" panose="020B0604020202020204"/>
            </a:endParaRPr>
          </a:p>
          <a:p>
            <a:pPr defTabSz="457200"/>
            <a:endParaRPr lang="sv-SE" sz="2400" dirty="0">
              <a:solidFill>
                <a:srgbClr val="262727"/>
              </a:solidFill>
              <a:latin typeface="Arial" panose="020B0604020202020204"/>
            </a:endParaRPr>
          </a:p>
        </p:txBody>
      </p:sp>
      <p:pic>
        <p:nvPicPr>
          <p:cNvPr id="5" name="Bildobjekt 4" descr="En bild som visar text&#10;&#10;Automatiskt genererad beskrivning">
            <a:extLst>
              <a:ext uri="{FF2B5EF4-FFF2-40B4-BE49-F238E27FC236}">
                <a16:creationId xmlns:a16="http://schemas.microsoft.com/office/drawing/2014/main" id="{6CFCA109-24E4-B113-DE4A-8C4840AA3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616" y="0"/>
            <a:ext cx="3072384" cy="2302764"/>
          </a:xfrm>
          <a:prstGeom prst="rect">
            <a:avLst/>
          </a:prstGeom>
        </p:spPr>
      </p:pic>
      <p:sp>
        <p:nvSpPr>
          <p:cNvPr id="4" name="textruta 3">
            <a:extLst>
              <a:ext uri="{FF2B5EF4-FFF2-40B4-BE49-F238E27FC236}">
                <a16:creationId xmlns:a16="http://schemas.microsoft.com/office/drawing/2014/main" id="{C054AE8D-63AC-7D4F-DD1B-2A018C9C34BB}"/>
              </a:ext>
            </a:extLst>
          </p:cNvPr>
          <p:cNvSpPr txBox="1"/>
          <p:nvPr/>
        </p:nvSpPr>
        <p:spPr>
          <a:xfrm>
            <a:off x="711200" y="312783"/>
            <a:ext cx="4094391" cy="461665"/>
          </a:xfrm>
          <a:prstGeom prst="rect">
            <a:avLst/>
          </a:prstGeom>
          <a:noFill/>
        </p:spPr>
        <p:txBody>
          <a:bodyPr wrap="none" rtlCol="0">
            <a:spAutoFit/>
          </a:bodyPr>
          <a:lstStyle/>
          <a:p>
            <a:r>
              <a:rPr lang="sv-SE" sz="2400" b="1" dirty="0" err="1"/>
              <a:t>First</a:t>
            </a:r>
            <a:r>
              <a:rPr lang="sv-SE" sz="2400" b="1" dirty="0"/>
              <a:t> </a:t>
            </a:r>
            <a:r>
              <a:rPr lang="sv-SE" sz="2400" b="1" dirty="0" err="1"/>
              <a:t>follow</a:t>
            </a:r>
            <a:r>
              <a:rPr lang="sv-SE" sz="2400" b="1" dirty="0"/>
              <a:t> </a:t>
            </a:r>
            <a:r>
              <a:rPr lang="sv-SE" sz="2400" b="1" dirty="0" err="1"/>
              <a:t>up</a:t>
            </a:r>
            <a:r>
              <a:rPr lang="sv-SE" sz="2400" b="1" dirty="0"/>
              <a:t> (+4 </a:t>
            </a:r>
            <a:r>
              <a:rPr lang="sv-SE" sz="2400" b="1" dirty="0" err="1"/>
              <a:t>months</a:t>
            </a:r>
            <a:r>
              <a:rPr lang="sv-SE" b="1" dirty="0"/>
              <a:t>)</a:t>
            </a:r>
          </a:p>
        </p:txBody>
      </p:sp>
      <p:pic>
        <p:nvPicPr>
          <p:cNvPr id="6" name="Bildobjekt 5" descr="En bild som visar gräs, person, utomhus&#10;&#10;Automatiskt genererad beskrivning">
            <a:extLst>
              <a:ext uri="{FF2B5EF4-FFF2-40B4-BE49-F238E27FC236}">
                <a16:creationId xmlns:a16="http://schemas.microsoft.com/office/drawing/2014/main" id="{190E173E-DC5C-8CA8-FFED-D8202EDE2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9616" y="1689447"/>
            <a:ext cx="3089243" cy="2142236"/>
          </a:xfrm>
          <a:prstGeom prst="rect">
            <a:avLst/>
          </a:prstGeom>
        </p:spPr>
      </p:pic>
      <p:pic>
        <p:nvPicPr>
          <p:cNvPr id="8" name="Bildobjekt 7">
            <a:extLst>
              <a:ext uri="{FF2B5EF4-FFF2-40B4-BE49-F238E27FC236}">
                <a16:creationId xmlns:a16="http://schemas.microsoft.com/office/drawing/2014/main" id="{5EA64417-7C3D-6BAC-F8E5-5DDD31F2E726}"/>
              </a:ext>
            </a:extLst>
          </p:cNvPr>
          <p:cNvPicPr>
            <a:picLocks noChangeAspect="1"/>
          </p:cNvPicPr>
          <p:nvPr/>
        </p:nvPicPr>
        <p:blipFill>
          <a:blip r:embed="rId5"/>
          <a:stretch>
            <a:fillRect/>
          </a:stretch>
        </p:blipFill>
        <p:spPr>
          <a:xfrm>
            <a:off x="6596423" y="3195795"/>
            <a:ext cx="2523193" cy="3662205"/>
          </a:xfrm>
          <a:prstGeom prst="rect">
            <a:avLst/>
          </a:prstGeom>
        </p:spPr>
      </p:pic>
      <p:pic>
        <p:nvPicPr>
          <p:cNvPr id="10" name="Bildobjekt 9" descr="En bild som visar utomhus, gräs, himmel, mark&#10;&#10;Automatiskt genererad beskrivning">
            <a:extLst>
              <a:ext uri="{FF2B5EF4-FFF2-40B4-BE49-F238E27FC236}">
                <a16:creationId xmlns:a16="http://schemas.microsoft.com/office/drawing/2014/main" id="{A4CDC993-967A-0A96-096B-28CB75580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9190" y="3871775"/>
            <a:ext cx="2239669" cy="2986225"/>
          </a:xfrm>
          <a:prstGeom prst="rect">
            <a:avLst/>
          </a:prstGeom>
        </p:spPr>
      </p:pic>
    </p:spTree>
    <p:extLst>
      <p:ext uri="{BB962C8B-B14F-4D97-AF65-F5344CB8AC3E}">
        <p14:creationId xmlns:p14="http://schemas.microsoft.com/office/powerpoint/2010/main" val="2988571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0E35746-03A3-461B-B2AD-986014F9B90B}"/>
              </a:ext>
            </a:extLst>
          </p:cNvPr>
          <p:cNvSpPr txBox="1"/>
          <p:nvPr/>
        </p:nvSpPr>
        <p:spPr>
          <a:xfrm>
            <a:off x="528774" y="965200"/>
            <a:ext cx="8196125" cy="5632311"/>
          </a:xfrm>
          <a:prstGeom prst="rect">
            <a:avLst/>
          </a:prstGeom>
          <a:noFill/>
        </p:spPr>
        <p:txBody>
          <a:bodyPr wrap="square" rtlCol="0">
            <a:spAutoFit/>
          </a:bodyPr>
          <a:lstStyle/>
          <a:p>
            <a:pPr defTabSz="425509"/>
            <a:r>
              <a:rPr lang="en-GB" sz="2400" dirty="0">
                <a:latin typeface="Arial" panose="020B0604020202020204"/>
              </a:rPr>
              <a:t>Open meeting in each study village</a:t>
            </a:r>
          </a:p>
          <a:p>
            <a:pPr marL="342900" indent="-342900" defTabSz="425509">
              <a:buClr>
                <a:srgbClr val="D22630"/>
              </a:buClr>
              <a:buFont typeface="Arial" panose="020B0604020202020204" pitchFamily="34" charset="0"/>
              <a:buChar char="•"/>
            </a:pPr>
            <a:r>
              <a:rPr lang="en-GB" sz="2400" dirty="0">
                <a:latin typeface="Arial" panose="020B0604020202020204"/>
              </a:rPr>
              <a:t>Information about ASF</a:t>
            </a:r>
          </a:p>
          <a:p>
            <a:pPr marL="342900" indent="-342900" defTabSz="425509">
              <a:buClr>
                <a:srgbClr val="D22630"/>
              </a:buClr>
              <a:buFont typeface="Arial" panose="020B0604020202020204" pitchFamily="34" charset="0"/>
              <a:buChar char="•"/>
            </a:pPr>
            <a:r>
              <a:rPr lang="en-GB" sz="2400" dirty="0">
                <a:latin typeface="Arial" panose="020B0604020202020204"/>
              </a:rPr>
              <a:t>Distribution of poster</a:t>
            </a:r>
          </a:p>
          <a:p>
            <a:pPr defTabSz="425509"/>
            <a:endParaRPr lang="en-GB" sz="2400" dirty="0">
              <a:latin typeface="Arial" panose="020B0604020202020204"/>
            </a:endParaRPr>
          </a:p>
          <a:p>
            <a:pPr defTabSz="425509"/>
            <a:r>
              <a:rPr lang="en-GB" sz="2400" dirty="0">
                <a:latin typeface="Arial" panose="020B0604020202020204"/>
              </a:rPr>
              <a:t>Semi-structured interview with original participants</a:t>
            </a:r>
          </a:p>
          <a:p>
            <a:pPr marL="342900" indent="-342900" defTabSz="425509">
              <a:buClr>
                <a:srgbClr val="D22630"/>
              </a:buClr>
              <a:buFont typeface="Arial" panose="020B0604020202020204" pitchFamily="34" charset="0"/>
              <a:buChar char="•"/>
            </a:pPr>
            <a:r>
              <a:rPr lang="en-GB" sz="2400" dirty="0">
                <a:latin typeface="Arial" panose="020B0604020202020204"/>
              </a:rPr>
              <a:t>About the implementation of the measures in the contract</a:t>
            </a:r>
          </a:p>
          <a:p>
            <a:pPr marL="342900" indent="-342900" defTabSz="425509">
              <a:buClr>
                <a:srgbClr val="D22630"/>
              </a:buClr>
              <a:buFont typeface="Arial" panose="020B0604020202020204" pitchFamily="34" charset="0"/>
              <a:buChar char="•"/>
            </a:pPr>
            <a:r>
              <a:rPr lang="en-GB" sz="2400" dirty="0">
                <a:latin typeface="Arial" panose="020B0604020202020204"/>
              </a:rPr>
              <a:t>About the contract</a:t>
            </a:r>
          </a:p>
          <a:p>
            <a:pPr marL="342900" indent="-342900" defTabSz="425509">
              <a:buClr>
                <a:srgbClr val="D22630"/>
              </a:buClr>
              <a:buFont typeface="Arial" panose="020B0604020202020204" pitchFamily="34" charset="0"/>
              <a:buChar char="•"/>
            </a:pPr>
            <a:r>
              <a:rPr lang="en-GB" sz="2400" dirty="0">
                <a:latin typeface="Arial" panose="020B0604020202020204"/>
              </a:rPr>
              <a:t>About cooperation in the village</a:t>
            </a:r>
          </a:p>
          <a:p>
            <a:pPr marL="342900" indent="-342900" defTabSz="425509">
              <a:buClr>
                <a:srgbClr val="D22630"/>
              </a:buClr>
              <a:buFont typeface="Arial" panose="020B0604020202020204" pitchFamily="34" charset="0"/>
              <a:buChar char="•"/>
            </a:pPr>
            <a:r>
              <a:rPr lang="en-GB" sz="2400" dirty="0">
                <a:latin typeface="Arial" panose="020B0604020202020204"/>
              </a:rPr>
              <a:t>About effects of COVID-19</a:t>
            </a:r>
          </a:p>
          <a:p>
            <a:pPr defTabSz="425509"/>
            <a:endParaRPr lang="en-GB" sz="2400" dirty="0">
              <a:latin typeface="Arial" panose="020B0604020202020204"/>
            </a:endParaRPr>
          </a:p>
          <a:p>
            <a:pPr defTabSz="425509"/>
            <a:endParaRPr lang="en-GB" sz="2400" dirty="0">
              <a:latin typeface="Arial" panose="020B0604020202020204"/>
            </a:endParaRPr>
          </a:p>
          <a:p>
            <a:pPr defTabSz="425509"/>
            <a:endParaRPr lang="en-GB" sz="2400" dirty="0">
              <a:latin typeface="Arial" panose="020B0604020202020204"/>
            </a:endParaRPr>
          </a:p>
          <a:p>
            <a:pPr defTabSz="457200"/>
            <a:endParaRPr lang="sv-SE" sz="2400" dirty="0">
              <a:solidFill>
                <a:srgbClr val="262727"/>
              </a:solidFill>
              <a:latin typeface="Arial" panose="020B0604020202020204"/>
            </a:endParaRPr>
          </a:p>
          <a:p>
            <a:pPr defTabSz="457200"/>
            <a:endParaRPr lang="sv-SE" sz="2400" dirty="0">
              <a:solidFill>
                <a:srgbClr val="262727"/>
              </a:solidFill>
              <a:latin typeface="Arial" panose="020B0604020202020204"/>
            </a:endParaRPr>
          </a:p>
        </p:txBody>
      </p:sp>
      <p:pic>
        <p:nvPicPr>
          <p:cNvPr id="5" name="Bildobjekt 4" descr="En bild som visar text&#10;&#10;Automatiskt genererad beskrivning">
            <a:extLst>
              <a:ext uri="{FF2B5EF4-FFF2-40B4-BE49-F238E27FC236}">
                <a16:creationId xmlns:a16="http://schemas.microsoft.com/office/drawing/2014/main" id="{6CFCA109-24E4-B113-DE4A-8C4840AA3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616" y="0"/>
            <a:ext cx="3072384" cy="2302764"/>
          </a:xfrm>
          <a:prstGeom prst="rect">
            <a:avLst/>
          </a:prstGeom>
        </p:spPr>
      </p:pic>
      <p:sp>
        <p:nvSpPr>
          <p:cNvPr id="4" name="textruta 3">
            <a:extLst>
              <a:ext uri="{FF2B5EF4-FFF2-40B4-BE49-F238E27FC236}">
                <a16:creationId xmlns:a16="http://schemas.microsoft.com/office/drawing/2014/main" id="{C054AE8D-63AC-7D4F-DD1B-2A018C9C34BB}"/>
              </a:ext>
            </a:extLst>
          </p:cNvPr>
          <p:cNvSpPr txBox="1"/>
          <p:nvPr/>
        </p:nvSpPr>
        <p:spPr>
          <a:xfrm>
            <a:off x="711200" y="312783"/>
            <a:ext cx="4709944" cy="461665"/>
          </a:xfrm>
          <a:prstGeom prst="rect">
            <a:avLst/>
          </a:prstGeom>
          <a:noFill/>
        </p:spPr>
        <p:txBody>
          <a:bodyPr wrap="none" rtlCol="0">
            <a:spAutoFit/>
          </a:bodyPr>
          <a:lstStyle/>
          <a:p>
            <a:r>
              <a:rPr lang="sv-SE" sz="2400" b="1" dirty="0"/>
              <a:t>Second </a:t>
            </a:r>
            <a:r>
              <a:rPr lang="sv-SE" sz="2400" b="1" dirty="0" err="1"/>
              <a:t>follow</a:t>
            </a:r>
            <a:r>
              <a:rPr lang="sv-SE" sz="2400" b="1" dirty="0"/>
              <a:t> </a:t>
            </a:r>
            <a:r>
              <a:rPr lang="sv-SE" sz="2400" b="1" dirty="0" err="1"/>
              <a:t>up</a:t>
            </a:r>
            <a:r>
              <a:rPr lang="sv-SE" sz="2400" b="1" dirty="0"/>
              <a:t> (+10 </a:t>
            </a:r>
            <a:r>
              <a:rPr lang="sv-SE" sz="2400" b="1" dirty="0" err="1"/>
              <a:t>months</a:t>
            </a:r>
            <a:r>
              <a:rPr lang="sv-SE" b="1" dirty="0"/>
              <a:t>)</a:t>
            </a:r>
          </a:p>
        </p:txBody>
      </p:sp>
      <p:pic>
        <p:nvPicPr>
          <p:cNvPr id="7" name="Bildobjekt 6">
            <a:extLst>
              <a:ext uri="{FF2B5EF4-FFF2-40B4-BE49-F238E27FC236}">
                <a16:creationId xmlns:a16="http://schemas.microsoft.com/office/drawing/2014/main" id="{7F41E4CF-01AE-CF5B-3DB9-03B86907143B}"/>
              </a:ext>
            </a:extLst>
          </p:cNvPr>
          <p:cNvPicPr>
            <a:picLocks noChangeAspect="1"/>
          </p:cNvPicPr>
          <p:nvPr/>
        </p:nvPicPr>
        <p:blipFill>
          <a:blip r:embed="rId4"/>
          <a:stretch>
            <a:fillRect/>
          </a:stretch>
        </p:blipFill>
        <p:spPr>
          <a:xfrm>
            <a:off x="9053525" y="2302765"/>
            <a:ext cx="3138475" cy="4555236"/>
          </a:xfrm>
          <a:prstGeom prst="rect">
            <a:avLst/>
          </a:prstGeom>
        </p:spPr>
      </p:pic>
    </p:spTree>
    <p:extLst>
      <p:ext uri="{BB962C8B-B14F-4D97-AF65-F5344CB8AC3E}">
        <p14:creationId xmlns:p14="http://schemas.microsoft.com/office/powerpoint/2010/main" val="240127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person, utomhus">
            <a:extLst>
              <a:ext uri="{FF2B5EF4-FFF2-40B4-BE49-F238E27FC236}">
                <a16:creationId xmlns:a16="http://schemas.microsoft.com/office/drawing/2014/main" id="{729BAD6A-486E-02A7-CDAB-3E3F1A830B37}"/>
              </a:ext>
            </a:extLst>
          </p:cNvPr>
          <p:cNvPicPr>
            <a:picLocks noChangeAspect="1"/>
          </p:cNvPicPr>
          <p:nvPr/>
        </p:nvPicPr>
        <p:blipFill rotWithShape="1">
          <a:blip r:embed="rId3">
            <a:extLst>
              <a:ext uri="{28A0092B-C50C-407E-A947-70E740481C1C}">
                <a14:useLocalDpi xmlns:a14="http://schemas.microsoft.com/office/drawing/2010/main" val="0"/>
              </a:ext>
            </a:extLst>
          </a:blip>
          <a:srcRect t="11461" b="13539"/>
          <a:stretch/>
        </p:blipFill>
        <p:spPr>
          <a:xfrm>
            <a:off x="20" y="10"/>
            <a:ext cx="12191980" cy="6857990"/>
          </a:xfrm>
          <a:prstGeom prst="rect">
            <a:avLst/>
          </a:prstGeom>
          <a:noFill/>
        </p:spPr>
      </p:pic>
      <p:pic>
        <p:nvPicPr>
          <p:cNvPr id="4" name="Bildobjekt 3">
            <a:extLst>
              <a:ext uri="{FF2B5EF4-FFF2-40B4-BE49-F238E27FC236}">
                <a16:creationId xmlns:a16="http://schemas.microsoft.com/office/drawing/2014/main" id="{D4AD5B5D-E89A-9A71-DA61-8C6F28DC908B}"/>
              </a:ext>
            </a:extLst>
          </p:cNvPr>
          <p:cNvPicPr>
            <a:picLocks noChangeAspect="1"/>
          </p:cNvPicPr>
          <p:nvPr/>
        </p:nvPicPr>
        <p:blipFill>
          <a:blip r:embed="rId4"/>
          <a:stretch>
            <a:fillRect/>
          </a:stretch>
        </p:blipFill>
        <p:spPr>
          <a:xfrm>
            <a:off x="10208525" y="-31601"/>
            <a:ext cx="2010185" cy="2917616"/>
          </a:xfrm>
          <a:prstGeom prst="rect">
            <a:avLst/>
          </a:prstGeom>
        </p:spPr>
      </p:pic>
      <p:pic>
        <p:nvPicPr>
          <p:cNvPr id="5" name="Bildobjekt 4" descr="En bild som visar text&#10;&#10;Automatiskt genererad beskrivning">
            <a:extLst>
              <a:ext uri="{FF2B5EF4-FFF2-40B4-BE49-F238E27FC236}">
                <a16:creationId xmlns:a16="http://schemas.microsoft.com/office/drawing/2014/main" id="{45FFF3AB-34E1-42CB-5B4F-67F979AE9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70245" cy="1851458"/>
          </a:xfrm>
          <a:prstGeom prst="rect">
            <a:avLst/>
          </a:prstGeom>
        </p:spPr>
      </p:pic>
      <p:sp>
        <p:nvSpPr>
          <p:cNvPr id="6" name="Rektangel: rundade hörn 5">
            <a:extLst>
              <a:ext uri="{FF2B5EF4-FFF2-40B4-BE49-F238E27FC236}">
                <a16:creationId xmlns:a16="http://schemas.microsoft.com/office/drawing/2014/main" id="{DCF8CC98-DC40-FB64-D4A7-45C83E2D10C0}"/>
              </a:ext>
            </a:extLst>
          </p:cNvPr>
          <p:cNvSpPr/>
          <p:nvPr/>
        </p:nvSpPr>
        <p:spPr>
          <a:xfrm>
            <a:off x="24977" y="1907763"/>
            <a:ext cx="3698543" cy="3188092"/>
          </a:xfrm>
          <a:prstGeom prst="round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FGD</a:t>
            </a:r>
          </a:p>
          <a:p>
            <a:pPr marL="457200" indent="-457200">
              <a:buFont typeface="Arial" panose="020B0604020202020204" pitchFamily="34" charset="0"/>
              <a:buChar char="•"/>
            </a:pPr>
            <a:r>
              <a:rPr lang="sv-SE" dirty="0">
                <a:solidFill>
                  <a:schemeClr val="tx1"/>
                </a:solidFill>
              </a:rPr>
              <a:t>ASF info</a:t>
            </a:r>
          </a:p>
          <a:p>
            <a:pPr marL="457200" indent="-457200">
              <a:buFont typeface="Arial" panose="020B0604020202020204" pitchFamily="34" charset="0"/>
              <a:buChar char="•"/>
            </a:pPr>
            <a:r>
              <a:rPr lang="sv-SE" dirty="0">
                <a:solidFill>
                  <a:schemeClr val="tx1"/>
                </a:solidFill>
              </a:rPr>
              <a:t>Separation in </a:t>
            </a:r>
            <a:r>
              <a:rPr lang="sv-SE" dirty="0" err="1">
                <a:solidFill>
                  <a:schemeClr val="tx1"/>
                </a:solidFill>
              </a:rPr>
              <a:t>subgroups</a:t>
            </a:r>
            <a:endParaRPr lang="sv-SE" dirty="0">
              <a:solidFill>
                <a:schemeClr val="tx1"/>
              </a:solidFill>
            </a:endParaRPr>
          </a:p>
          <a:p>
            <a:pPr marL="457200" indent="-457200">
              <a:buFont typeface="Arial" panose="020B0604020202020204" pitchFamily="34" charset="0"/>
              <a:buChar char="•"/>
            </a:pPr>
            <a:r>
              <a:rPr lang="sv-SE" dirty="0">
                <a:solidFill>
                  <a:schemeClr val="tx1"/>
                </a:solidFill>
              </a:rPr>
              <a:t>Presentation </a:t>
            </a:r>
            <a:r>
              <a:rPr lang="sv-SE" dirty="0" err="1">
                <a:solidFill>
                  <a:schemeClr val="tx1"/>
                </a:solidFill>
              </a:rPr>
              <a:t>of</a:t>
            </a:r>
            <a:r>
              <a:rPr lang="sv-SE" dirty="0">
                <a:solidFill>
                  <a:schemeClr val="tx1"/>
                </a:solidFill>
              </a:rPr>
              <a:t> </a:t>
            </a:r>
            <a:r>
              <a:rPr lang="sv-SE" dirty="0" err="1">
                <a:solidFill>
                  <a:schemeClr val="tx1"/>
                </a:solidFill>
              </a:rPr>
              <a:t>biosecurity</a:t>
            </a:r>
            <a:r>
              <a:rPr lang="sv-SE" dirty="0">
                <a:solidFill>
                  <a:schemeClr val="tx1"/>
                </a:solidFill>
              </a:rPr>
              <a:t> </a:t>
            </a:r>
            <a:r>
              <a:rPr lang="sv-SE" dirty="0" err="1">
                <a:solidFill>
                  <a:schemeClr val="tx1"/>
                </a:solidFill>
              </a:rPr>
              <a:t>measures</a:t>
            </a:r>
            <a:r>
              <a:rPr lang="sv-SE" dirty="0">
                <a:solidFill>
                  <a:schemeClr val="tx1"/>
                </a:solidFill>
              </a:rPr>
              <a:t> and </a:t>
            </a:r>
            <a:r>
              <a:rPr lang="sv-SE" dirty="0" err="1">
                <a:solidFill>
                  <a:schemeClr val="tx1"/>
                </a:solidFill>
              </a:rPr>
              <a:t>participatory</a:t>
            </a:r>
            <a:r>
              <a:rPr lang="sv-SE" dirty="0">
                <a:solidFill>
                  <a:schemeClr val="tx1"/>
                </a:solidFill>
              </a:rPr>
              <a:t> decision on </a:t>
            </a:r>
            <a:r>
              <a:rPr lang="sv-SE" dirty="0" err="1">
                <a:solidFill>
                  <a:schemeClr val="tx1"/>
                </a:solidFill>
              </a:rPr>
              <a:t>measures</a:t>
            </a:r>
            <a:r>
              <a:rPr lang="sv-SE" dirty="0">
                <a:solidFill>
                  <a:schemeClr val="tx1"/>
                </a:solidFill>
              </a:rPr>
              <a:t> to </a:t>
            </a:r>
            <a:r>
              <a:rPr lang="sv-SE" dirty="0" err="1">
                <a:solidFill>
                  <a:schemeClr val="tx1"/>
                </a:solidFill>
              </a:rPr>
              <a:t>implement</a:t>
            </a:r>
            <a:r>
              <a:rPr lang="sv-SE" dirty="0">
                <a:solidFill>
                  <a:schemeClr val="tx1"/>
                </a:solidFill>
              </a:rPr>
              <a:t> for </a:t>
            </a:r>
            <a:r>
              <a:rPr lang="sv-SE" dirty="0" err="1">
                <a:solidFill>
                  <a:schemeClr val="tx1"/>
                </a:solidFill>
              </a:rPr>
              <a:t>one</a:t>
            </a:r>
            <a:r>
              <a:rPr lang="sv-SE" dirty="0">
                <a:solidFill>
                  <a:schemeClr val="tx1"/>
                </a:solidFill>
              </a:rPr>
              <a:t> </a:t>
            </a:r>
            <a:r>
              <a:rPr lang="sv-SE" dirty="0" err="1">
                <a:solidFill>
                  <a:schemeClr val="tx1"/>
                </a:solidFill>
              </a:rPr>
              <a:t>year</a:t>
            </a:r>
            <a:endParaRPr lang="sv-SE" dirty="0">
              <a:solidFill>
                <a:schemeClr val="tx1"/>
              </a:solidFill>
            </a:endParaRPr>
          </a:p>
          <a:p>
            <a:pPr marL="457200" indent="-457200">
              <a:buFont typeface="Arial" panose="020B0604020202020204" pitchFamily="34" charset="0"/>
              <a:buChar char="•"/>
            </a:pPr>
            <a:r>
              <a:rPr lang="sv-SE" dirty="0">
                <a:solidFill>
                  <a:schemeClr val="tx1"/>
                </a:solidFill>
              </a:rPr>
              <a:t>Co-</a:t>
            </a:r>
            <a:r>
              <a:rPr lang="sv-SE" dirty="0" err="1">
                <a:solidFill>
                  <a:schemeClr val="tx1"/>
                </a:solidFill>
              </a:rPr>
              <a:t>creation</a:t>
            </a:r>
            <a:r>
              <a:rPr lang="sv-SE" dirty="0">
                <a:solidFill>
                  <a:schemeClr val="tx1"/>
                </a:solidFill>
              </a:rPr>
              <a:t> </a:t>
            </a:r>
            <a:r>
              <a:rPr lang="sv-SE" dirty="0" err="1">
                <a:solidFill>
                  <a:schemeClr val="tx1"/>
                </a:solidFill>
              </a:rPr>
              <a:t>of</a:t>
            </a:r>
            <a:r>
              <a:rPr lang="sv-SE" dirty="0">
                <a:solidFill>
                  <a:schemeClr val="tx1"/>
                </a:solidFill>
              </a:rPr>
              <a:t> </a:t>
            </a:r>
            <a:r>
              <a:rPr lang="sv-SE" dirty="0" err="1">
                <a:solidFill>
                  <a:schemeClr val="tx1"/>
                </a:solidFill>
              </a:rPr>
              <a:t>community</a:t>
            </a:r>
            <a:r>
              <a:rPr lang="sv-SE" dirty="0">
                <a:solidFill>
                  <a:schemeClr val="tx1"/>
                </a:solidFill>
              </a:rPr>
              <a:t> </a:t>
            </a:r>
            <a:r>
              <a:rPr lang="sv-SE" dirty="0" err="1">
                <a:solidFill>
                  <a:schemeClr val="tx1"/>
                </a:solidFill>
              </a:rPr>
              <a:t>contract</a:t>
            </a:r>
            <a:endParaRPr lang="sv-SE" dirty="0">
              <a:solidFill>
                <a:schemeClr val="tx1"/>
              </a:solidFill>
            </a:endParaRPr>
          </a:p>
        </p:txBody>
      </p:sp>
      <p:sp>
        <p:nvSpPr>
          <p:cNvPr id="7" name="Rektangel: rundade hörn 6">
            <a:extLst>
              <a:ext uri="{FF2B5EF4-FFF2-40B4-BE49-F238E27FC236}">
                <a16:creationId xmlns:a16="http://schemas.microsoft.com/office/drawing/2014/main" id="{16ACD33C-685E-79C8-7470-56D537CCA429}"/>
              </a:ext>
            </a:extLst>
          </p:cNvPr>
          <p:cNvSpPr/>
          <p:nvPr/>
        </p:nvSpPr>
        <p:spPr>
          <a:xfrm>
            <a:off x="3930580" y="2497542"/>
            <a:ext cx="4003320" cy="3195756"/>
          </a:xfrm>
          <a:prstGeom prst="round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5509"/>
            <a:r>
              <a:rPr lang="en-GB" sz="1800" dirty="0">
                <a:solidFill>
                  <a:schemeClr val="tx1"/>
                </a:solidFill>
                <a:latin typeface="Arial" panose="020B0604020202020204"/>
              </a:rPr>
              <a:t>Farmers: FGD</a:t>
            </a:r>
          </a:p>
          <a:p>
            <a:pPr defTabSz="425509"/>
            <a:r>
              <a:rPr lang="en-GB" sz="1800" dirty="0">
                <a:solidFill>
                  <a:schemeClr val="tx1"/>
                </a:solidFill>
                <a:latin typeface="Arial" panose="020B0604020202020204"/>
              </a:rPr>
              <a:t>Traders: individual/duo/trio-interviews, field observations</a:t>
            </a:r>
          </a:p>
          <a:p>
            <a:pPr defTabSz="425509"/>
            <a:endParaRPr lang="en-GB" sz="1800" dirty="0">
              <a:solidFill>
                <a:schemeClr val="tx1"/>
              </a:solidFill>
              <a:latin typeface="Arial" panose="020B0604020202020204"/>
            </a:endParaRPr>
          </a:p>
          <a:p>
            <a:pPr defTabSz="425509"/>
            <a:r>
              <a:rPr lang="en-GB" sz="1800" dirty="0">
                <a:solidFill>
                  <a:schemeClr val="tx1"/>
                </a:solidFill>
                <a:latin typeface="Arial" panose="020B0604020202020204"/>
              </a:rPr>
              <a:t>Discussion </a:t>
            </a:r>
          </a:p>
          <a:p>
            <a:pPr marL="342900" indent="-342900" defTabSz="425509">
              <a:buClr>
                <a:schemeClr val="tx1"/>
              </a:buCl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About the implementation of the measures in the contract</a:t>
            </a:r>
          </a:p>
          <a:p>
            <a:pPr marL="342900" indent="-342900" defTabSz="425509">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About the contract</a:t>
            </a:r>
          </a:p>
          <a:p>
            <a:pPr marL="342900" indent="-342900" defTabSz="425509">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About cooperation in the village</a:t>
            </a:r>
          </a:p>
        </p:txBody>
      </p:sp>
      <p:sp>
        <p:nvSpPr>
          <p:cNvPr id="8" name="Rektangel: rundade hörn 7">
            <a:extLst>
              <a:ext uri="{FF2B5EF4-FFF2-40B4-BE49-F238E27FC236}">
                <a16:creationId xmlns:a16="http://schemas.microsoft.com/office/drawing/2014/main" id="{72066242-43BF-345F-F9A3-93349F1F5B2A}"/>
              </a:ext>
            </a:extLst>
          </p:cNvPr>
          <p:cNvSpPr/>
          <p:nvPr/>
        </p:nvSpPr>
        <p:spPr>
          <a:xfrm>
            <a:off x="8215941" y="3171399"/>
            <a:ext cx="3853229" cy="3589351"/>
          </a:xfrm>
          <a:prstGeom prst="round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5509"/>
            <a:r>
              <a:rPr lang="en-GB" sz="1600" dirty="0">
                <a:solidFill>
                  <a:schemeClr val="tx1"/>
                </a:solidFill>
                <a:latin typeface="Arial" panose="020B0604020202020204"/>
              </a:rPr>
              <a:t>Open meeting in each study village</a:t>
            </a:r>
          </a:p>
          <a:p>
            <a:pPr marL="285750" indent="-285750" defTabSz="425509">
              <a:buFont typeface="Arial" panose="020B0604020202020204" pitchFamily="34" charset="0"/>
              <a:buChar char="•"/>
            </a:pPr>
            <a:r>
              <a:rPr lang="en-GB" sz="1600" dirty="0">
                <a:solidFill>
                  <a:schemeClr val="tx1"/>
                </a:solidFill>
                <a:latin typeface="Arial" panose="020B0604020202020204"/>
              </a:rPr>
              <a:t>Information about ASF</a:t>
            </a:r>
          </a:p>
          <a:p>
            <a:pPr marL="285750" indent="-285750" defTabSz="425509">
              <a:buFont typeface="Arial" panose="020B0604020202020204" pitchFamily="34" charset="0"/>
              <a:buChar char="•"/>
            </a:pPr>
            <a:r>
              <a:rPr lang="en-GB" sz="1600" dirty="0">
                <a:solidFill>
                  <a:schemeClr val="tx1"/>
                </a:solidFill>
                <a:latin typeface="Arial" panose="020B0604020202020204"/>
              </a:rPr>
              <a:t>Distribution of poster</a:t>
            </a:r>
          </a:p>
          <a:p>
            <a:pPr marL="285750" indent="-285750" defTabSz="425509">
              <a:buFont typeface="Arial" panose="020B0604020202020204" pitchFamily="34" charset="0"/>
              <a:buChar char="•"/>
            </a:pPr>
            <a:endParaRPr lang="en-GB" sz="1600" dirty="0">
              <a:solidFill>
                <a:schemeClr val="tx1"/>
              </a:solidFill>
              <a:latin typeface="Arial" panose="020B0604020202020204"/>
            </a:endParaRPr>
          </a:p>
          <a:p>
            <a:pPr defTabSz="425509"/>
            <a:r>
              <a:rPr lang="en-GB" sz="1600" dirty="0">
                <a:solidFill>
                  <a:schemeClr val="tx1"/>
                </a:solidFill>
                <a:latin typeface="Arial" panose="020B0604020202020204"/>
              </a:rPr>
              <a:t>Semi-structured interview with original participants</a:t>
            </a:r>
          </a:p>
          <a:p>
            <a:pPr marL="285750" indent="-285750" defTabSz="425509">
              <a:buClr>
                <a:schemeClr val="tx1"/>
              </a:buClr>
              <a:buFont typeface="Arial" panose="020B0604020202020204" pitchFamily="34" charset="0"/>
              <a:buChar char="•"/>
            </a:pPr>
            <a:r>
              <a:rPr lang="en-GB" sz="1600" dirty="0">
                <a:solidFill>
                  <a:schemeClr val="tx1"/>
                </a:solidFill>
                <a:latin typeface="Arial" panose="020B0604020202020204"/>
              </a:rPr>
              <a:t>About the implementation of the measures in the contract</a:t>
            </a:r>
          </a:p>
          <a:p>
            <a:pPr marL="285750" indent="-285750" defTabSz="425509">
              <a:buClr>
                <a:schemeClr val="tx1"/>
              </a:buClr>
              <a:buFont typeface="Arial" panose="020B0604020202020204" pitchFamily="34" charset="0"/>
              <a:buChar char="•"/>
            </a:pPr>
            <a:r>
              <a:rPr lang="en-GB" sz="1600" dirty="0">
                <a:solidFill>
                  <a:schemeClr val="tx1"/>
                </a:solidFill>
                <a:latin typeface="Arial" panose="020B0604020202020204"/>
              </a:rPr>
              <a:t>About the contract</a:t>
            </a:r>
          </a:p>
          <a:p>
            <a:pPr marL="285750" indent="-285750" defTabSz="425509">
              <a:buClr>
                <a:schemeClr val="tx1"/>
              </a:buClr>
              <a:buFont typeface="Arial" panose="020B0604020202020204" pitchFamily="34" charset="0"/>
              <a:buChar char="•"/>
            </a:pPr>
            <a:r>
              <a:rPr lang="en-GB" sz="1600" dirty="0">
                <a:solidFill>
                  <a:schemeClr val="tx1"/>
                </a:solidFill>
                <a:latin typeface="Arial" panose="020B0604020202020204"/>
              </a:rPr>
              <a:t>About cooperation in the village</a:t>
            </a:r>
          </a:p>
          <a:p>
            <a:pPr marL="285750" indent="-285750" defTabSz="425509">
              <a:buClr>
                <a:schemeClr val="tx1"/>
              </a:buClr>
              <a:buFont typeface="Arial" panose="020B0604020202020204" pitchFamily="34" charset="0"/>
              <a:buChar char="•"/>
            </a:pPr>
            <a:r>
              <a:rPr lang="en-GB" sz="1600" dirty="0">
                <a:solidFill>
                  <a:schemeClr val="tx1"/>
                </a:solidFill>
                <a:latin typeface="Arial" panose="020B0604020202020204"/>
              </a:rPr>
              <a:t>About effects of COVID-19</a:t>
            </a:r>
          </a:p>
        </p:txBody>
      </p:sp>
      <p:grpSp>
        <p:nvGrpSpPr>
          <p:cNvPr id="9" name="Grupp 8">
            <a:extLst>
              <a:ext uri="{FF2B5EF4-FFF2-40B4-BE49-F238E27FC236}">
                <a16:creationId xmlns:a16="http://schemas.microsoft.com/office/drawing/2014/main" id="{A22EB38B-8138-C443-C6D6-940B064604CC}"/>
              </a:ext>
            </a:extLst>
          </p:cNvPr>
          <p:cNvGrpSpPr/>
          <p:nvPr/>
        </p:nvGrpSpPr>
        <p:grpSpPr>
          <a:xfrm>
            <a:off x="1027522" y="1708308"/>
            <a:ext cx="2885446" cy="649833"/>
            <a:chOff x="935009" y="4835463"/>
            <a:chExt cx="2885446" cy="649833"/>
          </a:xfrm>
        </p:grpSpPr>
        <p:sp>
          <p:nvSpPr>
            <p:cNvPr id="10" name="Rektangel: rundade hörn 9">
              <a:extLst>
                <a:ext uri="{FF2B5EF4-FFF2-40B4-BE49-F238E27FC236}">
                  <a16:creationId xmlns:a16="http://schemas.microsoft.com/office/drawing/2014/main" id="{34CDC44D-6BCB-03E8-E14E-751F27E29B43}"/>
                </a:ext>
              </a:extLst>
            </p:cNvPr>
            <p:cNvSpPr/>
            <p:nvPr/>
          </p:nvSpPr>
          <p:spPr>
            <a:xfrm>
              <a:off x="935009" y="4835463"/>
              <a:ext cx="2885446" cy="649833"/>
            </a:xfrm>
            <a:prstGeom prst="roundRect">
              <a:avLst>
                <a:gd name="adj" fmla="val 10000"/>
              </a:avLst>
            </a:prstGeom>
            <a:solidFill>
              <a:srgbClr val="B21B1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ektangel: rundade hörn 4">
              <a:extLst>
                <a:ext uri="{FF2B5EF4-FFF2-40B4-BE49-F238E27FC236}">
                  <a16:creationId xmlns:a16="http://schemas.microsoft.com/office/drawing/2014/main" id="{32C41D75-35DE-ACBA-63F6-157762E2D6AC}"/>
                </a:ext>
              </a:extLst>
            </p:cNvPr>
            <p:cNvSpPr txBox="1"/>
            <p:nvPr/>
          </p:nvSpPr>
          <p:spPr>
            <a:xfrm>
              <a:off x="954042" y="4854496"/>
              <a:ext cx="2847380" cy="611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v-SE" sz="2400" kern="1200" dirty="0" err="1"/>
                <a:t>First</a:t>
              </a:r>
              <a:r>
                <a:rPr lang="sv-SE" sz="2400" kern="1200" dirty="0"/>
                <a:t> meeting </a:t>
              </a:r>
            </a:p>
          </p:txBody>
        </p:sp>
      </p:grpSp>
      <p:grpSp>
        <p:nvGrpSpPr>
          <p:cNvPr id="12" name="Grupp 11">
            <a:extLst>
              <a:ext uri="{FF2B5EF4-FFF2-40B4-BE49-F238E27FC236}">
                <a16:creationId xmlns:a16="http://schemas.microsoft.com/office/drawing/2014/main" id="{3E75571F-AF7C-FDDA-2FCD-CA02DCFDA39A}"/>
              </a:ext>
            </a:extLst>
          </p:cNvPr>
          <p:cNvGrpSpPr/>
          <p:nvPr/>
        </p:nvGrpSpPr>
        <p:grpSpPr>
          <a:xfrm>
            <a:off x="5734781" y="2006696"/>
            <a:ext cx="2885446" cy="860765"/>
            <a:chOff x="4653265" y="5732413"/>
            <a:chExt cx="2885446" cy="911944"/>
          </a:xfrm>
        </p:grpSpPr>
        <p:sp>
          <p:nvSpPr>
            <p:cNvPr id="13" name="Rektangel: rundade hörn 12">
              <a:extLst>
                <a:ext uri="{FF2B5EF4-FFF2-40B4-BE49-F238E27FC236}">
                  <a16:creationId xmlns:a16="http://schemas.microsoft.com/office/drawing/2014/main" id="{53CF42A9-3110-BD23-CDA4-601AB99ABAC1}"/>
                </a:ext>
              </a:extLst>
            </p:cNvPr>
            <p:cNvSpPr/>
            <p:nvPr/>
          </p:nvSpPr>
          <p:spPr>
            <a:xfrm>
              <a:off x="4653265" y="5732413"/>
              <a:ext cx="2885446" cy="911944"/>
            </a:xfrm>
            <a:prstGeom prst="roundRect">
              <a:avLst>
                <a:gd name="adj" fmla="val 10000"/>
              </a:avLst>
            </a:prstGeom>
            <a:solidFill>
              <a:srgbClr val="B21B1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ktangel: rundade hörn 4">
              <a:extLst>
                <a:ext uri="{FF2B5EF4-FFF2-40B4-BE49-F238E27FC236}">
                  <a16:creationId xmlns:a16="http://schemas.microsoft.com/office/drawing/2014/main" id="{E3066010-91E7-1DA7-DFE5-336C9DD12186}"/>
                </a:ext>
              </a:extLst>
            </p:cNvPr>
            <p:cNvSpPr txBox="1"/>
            <p:nvPr/>
          </p:nvSpPr>
          <p:spPr>
            <a:xfrm>
              <a:off x="4679975" y="5759123"/>
              <a:ext cx="2832026" cy="858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v-SE" sz="2400" kern="1200" dirty="0" err="1"/>
                <a:t>First</a:t>
              </a:r>
              <a:r>
                <a:rPr lang="sv-SE" sz="2400" kern="1200" dirty="0"/>
                <a:t> </a:t>
              </a:r>
              <a:r>
                <a:rPr lang="sv-SE" sz="2400" kern="1200" dirty="0" err="1"/>
                <a:t>follow-up</a:t>
              </a:r>
              <a:r>
                <a:rPr lang="sv-SE" sz="2400" kern="1200" dirty="0"/>
                <a:t> </a:t>
              </a:r>
            </a:p>
            <a:p>
              <a:pPr marL="0" lvl="0" indent="0" algn="ctr" defTabSz="1244600">
                <a:lnSpc>
                  <a:spcPct val="90000"/>
                </a:lnSpc>
                <a:spcBef>
                  <a:spcPct val="0"/>
                </a:spcBef>
                <a:spcAft>
                  <a:spcPct val="35000"/>
                </a:spcAft>
                <a:buNone/>
              </a:pPr>
              <a:r>
                <a:rPr lang="sv-SE" sz="2400" kern="1200" dirty="0"/>
                <a:t>(+4 </a:t>
              </a:r>
              <a:r>
                <a:rPr lang="sv-SE" sz="2400" kern="1200" dirty="0" err="1"/>
                <a:t>months</a:t>
              </a:r>
              <a:r>
                <a:rPr lang="sv-SE" sz="2400" kern="1200" dirty="0"/>
                <a:t>)</a:t>
              </a:r>
            </a:p>
          </p:txBody>
        </p:sp>
      </p:grpSp>
      <p:grpSp>
        <p:nvGrpSpPr>
          <p:cNvPr id="15" name="Grupp 14">
            <a:extLst>
              <a:ext uri="{FF2B5EF4-FFF2-40B4-BE49-F238E27FC236}">
                <a16:creationId xmlns:a16="http://schemas.microsoft.com/office/drawing/2014/main" id="{15E29B5D-BE3D-39D0-F0B9-49A579387F4E}"/>
              </a:ext>
            </a:extLst>
          </p:cNvPr>
          <p:cNvGrpSpPr/>
          <p:nvPr/>
        </p:nvGrpSpPr>
        <p:grpSpPr>
          <a:xfrm>
            <a:off x="9208840" y="2797792"/>
            <a:ext cx="2921745" cy="789316"/>
            <a:chOff x="9012661" y="6255677"/>
            <a:chExt cx="2921745" cy="942306"/>
          </a:xfrm>
        </p:grpSpPr>
        <p:sp>
          <p:nvSpPr>
            <p:cNvPr id="16" name="Rektangel: rundade hörn 15">
              <a:extLst>
                <a:ext uri="{FF2B5EF4-FFF2-40B4-BE49-F238E27FC236}">
                  <a16:creationId xmlns:a16="http://schemas.microsoft.com/office/drawing/2014/main" id="{F994A87B-0BA4-9D01-A9D5-A4F30F186539}"/>
                </a:ext>
              </a:extLst>
            </p:cNvPr>
            <p:cNvSpPr/>
            <p:nvPr/>
          </p:nvSpPr>
          <p:spPr>
            <a:xfrm>
              <a:off x="9012661" y="6255677"/>
              <a:ext cx="2921745" cy="942306"/>
            </a:xfrm>
            <a:prstGeom prst="roundRect">
              <a:avLst>
                <a:gd name="adj" fmla="val 10000"/>
              </a:avLst>
            </a:prstGeom>
            <a:solidFill>
              <a:srgbClr val="B21B1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ektangel: rundade hörn 4">
              <a:extLst>
                <a:ext uri="{FF2B5EF4-FFF2-40B4-BE49-F238E27FC236}">
                  <a16:creationId xmlns:a16="http://schemas.microsoft.com/office/drawing/2014/main" id="{5AF4F5EA-51BA-CDE9-97BA-DF5CA201EB83}"/>
                </a:ext>
              </a:extLst>
            </p:cNvPr>
            <p:cNvSpPr txBox="1"/>
            <p:nvPr/>
          </p:nvSpPr>
          <p:spPr>
            <a:xfrm>
              <a:off x="9040260" y="6283276"/>
              <a:ext cx="2866547" cy="887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v-SE" sz="2400" kern="1200" dirty="0"/>
                <a:t>Second </a:t>
              </a:r>
              <a:r>
                <a:rPr lang="sv-SE" sz="2400" kern="1200" dirty="0" err="1"/>
                <a:t>follow-up</a:t>
              </a:r>
              <a:r>
                <a:rPr lang="sv-SE" sz="2400" kern="1200" dirty="0"/>
                <a:t> </a:t>
              </a:r>
            </a:p>
            <a:p>
              <a:pPr marL="0" lvl="0" indent="0" algn="ctr" defTabSz="1244600">
                <a:lnSpc>
                  <a:spcPct val="90000"/>
                </a:lnSpc>
                <a:spcBef>
                  <a:spcPct val="0"/>
                </a:spcBef>
                <a:spcAft>
                  <a:spcPct val="35000"/>
                </a:spcAft>
                <a:buNone/>
              </a:pPr>
              <a:r>
                <a:rPr lang="sv-SE" sz="2400" kern="1200" dirty="0"/>
                <a:t>(+10 </a:t>
              </a:r>
              <a:r>
                <a:rPr lang="sv-SE" sz="2400" kern="1200" dirty="0" err="1"/>
                <a:t>months</a:t>
              </a:r>
              <a:r>
                <a:rPr lang="sv-SE" sz="2400" kern="1200" dirty="0"/>
                <a:t>)</a:t>
              </a:r>
            </a:p>
          </p:txBody>
        </p:sp>
      </p:grpSp>
    </p:spTree>
    <p:extLst>
      <p:ext uri="{BB962C8B-B14F-4D97-AF65-F5344CB8AC3E}">
        <p14:creationId xmlns:p14="http://schemas.microsoft.com/office/powerpoint/2010/main" val="28758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Start, paus, tack, et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A-ppt-mall-2021" id="{6C743E60-0689-43AA-B135-ADB3DFB59EC7}" vid="{6B6F737D-53E5-4901-A79E-4829F0C53681}"/>
    </a:ext>
  </a:extLst>
</a:theme>
</file>

<file path=ppt/theme/theme2.xml><?xml version="1.0" encoding="utf-8"?>
<a:theme xmlns:a="http://schemas.openxmlformats.org/drawingml/2006/main" name="Standard">
  <a:themeElements>
    <a:clrScheme name="SVA grafiska profil">
      <a:dk1>
        <a:srgbClr val="262727"/>
      </a:dk1>
      <a:lt1>
        <a:srgbClr val="FFFFFF"/>
      </a:lt1>
      <a:dk2>
        <a:srgbClr val="262727"/>
      </a:dk2>
      <a:lt2>
        <a:srgbClr val="3A3C3C"/>
      </a:lt2>
      <a:accent1>
        <a:srgbClr val="B21B1C"/>
      </a:accent1>
      <a:accent2>
        <a:srgbClr val="EAB614"/>
      </a:accent2>
      <a:accent3>
        <a:srgbClr val="6197B1"/>
      </a:accent3>
      <a:accent4>
        <a:srgbClr val="85A727"/>
      </a:accent4>
      <a:accent5>
        <a:srgbClr val="5A5C5E"/>
      </a:accent5>
      <a:accent6>
        <a:srgbClr val="E0831D"/>
      </a:accent6>
      <a:hlink>
        <a:srgbClr val="3B3D3C"/>
      </a:hlink>
      <a:folHlink>
        <a:srgbClr val="A4A7A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A-ppt-mall-2021" id="{6C743E60-0689-43AA-B135-ADB3DFB59EC7}" vid="{6364F9F1-8ABD-4821-BC4E-C7127C4BF490}"/>
    </a:ext>
  </a:extLst>
</a:theme>
</file>

<file path=ppt/theme/theme3.xml><?xml version="1.0" encoding="utf-8"?>
<a:theme xmlns:a="http://schemas.openxmlformats.org/drawingml/2006/main" name="Färgade bakgrunder">
  <a:themeElements>
    <a:clrScheme name="SVA grafiska profil">
      <a:dk1>
        <a:srgbClr val="262727"/>
      </a:dk1>
      <a:lt1>
        <a:srgbClr val="FFFFFF"/>
      </a:lt1>
      <a:dk2>
        <a:srgbClr val="262727"/>
      </a:dk2>
      <a:lt2>
        <a:srgbClr val="3A3C3C"/>
      </a:lt2>
      <a:accent1>
        <a:srgbClr val="B21B1C"/>
      </a:accent1>
      <a:accent2>
        <a:srgbClr val="EAB614"/>
      </a:accent2>
      <a:accent3>
        <a:srgbClr val="6197B1"/>
      </a:accent3>
      <a:accent4>
        <a:srgbClr val="85A727"/>
      </a:accent4>
      <a:accent5>
        <a:srgbClr val="5A5C5E"/>
      </a:accent5>
      <a:accent6>
        <a:srgbClr val="E0831D"/>
      </a:accent6>
      <a:hlink>
        <a:srgbClr val="3B3D3C"/>
      </a:hlink>
      <a:folHlink>
        <a:srgbClr val="A4A7A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A-ppt-mall-2021" id="{6C743E60-0689-43AA-B135-ADB3DFB59EC7}" vid="{6BF7E197-759E-4F78-B89A-54287411B1A7}"/>
    </a:ext>
  </a:extLst>
</a:theme>
</file>

<file path=ppt/theme/theme4.xml><?xml version="1.0" encoding="utf-8"?>
<a:theme xmlns:a="http://schemas.openxmlformats.org/drawingml/2006/main" name="1_Färgade bakgrunder">
  <a:themeElements>
    <a:clrScheme name="SVA grafiska profil">
      <a:dk1>
        <a:srgbClr val="262727"/>
      </a:dk1>
      <a:lt1>
        <a:srgbClr val="FFFFFF"/>
      </a:lt1>
      <a:dk2>
        <a:srgbClr val="262727"/>
      </a:dk2>
      <a:lt2>
        <a:srgbClr val="3A3C3C"/>
      </a:lt2>
      <a:accent1>
        <a:srgbClr val="B21B1C"/>
      </a:accent1>
      <a:accent2>
        <a:srgbClr val="EAB614"/>
      </a:accent2>
      <a:accent3>
        <a:srgbClr val="6197B1"/>
      </a:accent3>
      <a:accent4>
        <a:srgbClr val="85A727"/>
      </a:accent4>
      <a:accent5>
        <a:srgbClr val="5A5C5E"/>
      </a:accent5>
      <a:accent6>
        <a:srgbClr val="E0831D"/>
      </a:accent6>
      <a:hlink>
        <a:srgbClr val="3B3D3C"/>
      </a:hlink>
      <a:folHlink>
        <a:srgbClr val="A4A7A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A-ppt-mall-2021" id="{6C743E60-0689-43AA-B135-ADB3DFB59EC7}" vid="{9B1531F7-F596-4198-9043-EC71B67F2234}"/>
    </a:ext>
  </a:extLst>
</a:theme>
</file>

<file path=ppt/theme/theme5.xml><?xml version="1.0" encoding="utf-8"?>
<a:theme xmlns:a="http://schemas.openxmlformats.org/drawingml/2006/main" name="Office-tema">
  <a:themeElements>
    <a:clrScheme name="SVA för nya 2016">
      <a:dk1>
        <a:srgbClr val="262727"/>
      </a:dk1>
      <a:lt1>
        <a:srgbClr val="FFFFFF"/>
      </a:lt1>
      <a:dk2>
        <a:srgbClr val="262727"/>
      </a:dk2>
      <a:lt2>
        <a:srgbClr val="3A3C3C"/>
      </a:lt2>
      <a:accent1>
        <a:srgbClr val="D22630"/>
      </a:accent1>
      <a:accent2>
        <a:srgbClr val="F2A900"/>
      </a:accent2>
      <a:accent3>
        <a:srgbClr val="43B02A"/>
      </a:accent3>
      <a:accent4>
        <a:srgbClr val="00A9CE"/>
      </a:accent4>
      <a:accent5>
        <a:srgbClr val="EB997E"/>
      </a:accent5>
      <a:accent6>
        <a:srgbClr val="262727"/>
      </a:accent6>
      <a:hlink>
        <a:srgbClr val="3B3D3C"/>
      </a:hlink>
      <a:folHlink>
        <a:srgbClr val="A4A7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mall - röd bakgrund, vit framsida" id="{D95ADD32-6D68-4451-90C7-9CCFE4ABFA6D}" vid="{A4E730E4-7550-46EA-AF91-1345DD9FCB81}"/>
    </a:ext>
  </a:extLst>
</a:theme>
</file>

<file path=ppt/theme/theme6.xml><?xml version="1.0" encoding="utf-8"?>
<a:theme xmlns:a="http://schemas.openxmlformats.org/drawingml/2006/main" name="2_Office-tema">
  <a:themeElements>
    <a:clrScheme name="SVA för nya 2016">
      <a:dk1>
        <a:srgbClr val="262727"/>
      </a:dk1>
      <a:lt1>
        <a:srgbClr val="FFFFFF"/>
      </a:lt1>
      <a:dk2>
        <a:srgbClr val="262727"/>
      </a:dk2>
      <a:lt2>
        <a:srgbClr val="3A3C3C"/>
      </a:lt2>
      <a:accent1>
        <a:srgbClr val="D22630"/>
      </a:accent1>
      <a:accent2>
        <a:srgbClr val="F2A900"/>
      </a:accent2>
      <a:accent3>
        <a:srgbClr val="43B02A"/>
      </a:accent3>
      <a:accent4>
        <a:srgbClr val="00A9CE"/>
      </a:accent4>
      <a:accent5>
        <a:srgbClr val="EB997E"/>
      </a:accent5>
      <a:accent6>
        <a:srgbClr val="262727"/>
      </a:accent6>
      <a:hlink>
        <a:srgbClr val="3B3D3C"/>
      </a:hlink>
      <a:folHlink>
        <a:srgbClr val="A4A7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Mall vit bakgrund, röd framsida" id="{F63D93AF-8B23-4BE9-80EB-AA09E8150216}" vid="{FC3F5A8F-554B-46D6-9B59-9B9AE8098DE9}"/>
    </a:ext>
  </a:extLst>
</a:theme>
</file>

<file path=ppt/theme/theme7.xml><?xml version="1.0" encoding="utf-8"?>
<a:theme xmlns:a="http://schemas.openxmlformats.org/drawingml/2006/main" name="3_Office-tema">
  <a:themeElements>
    <a:clrScheme name="SVA för nya 2016">
      <a:dk1>
        <a:srgbClr val="262727"/>
      </a:dk1>
      <a:lt1>
        <a:srgbClr val="FFFFFF"/>
      </a:lt1>
      <a:dk2>
        <a:srgbClr val="262727"/>
      </a:dk2>
      <a:lt2>
        <a:srgbClr val="3A3C3C"/>
      </a:lt2>
      <a:accent1>
        <a:srgbClr val="D22630"/>
      </a:accent1>
      <a:accent2>
        <a:srgbClr val="F2A900"/>
      </a:accent2>
      <a:accent3>
        <a:srgbClr val="43B02A"/>
      </a:accent3>
      <a:accent4>
        <a:srgbClr val="00A9CE"/>
      </a:accent4>
      <a:accent5>
        <a:srgbClr val="EB997E"/>
      </a:accent5>
      <a:accent6>
        <a:srgbClr val="262727"/>
      </a:accent6>
      <a:hlink>
        <a:srgbClr val="3B3D3C"/>
      </a:hlink>
      <a:folHlink>
        <a:srgbClr val="A4A7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Mall vit bakgrund, röd framsida" id="{F63D93AF-8B23-4BE9-80EB-AA09E8150216}" vid="{FC3F5A8F-554B-46D6-9B59-9B9AE8098DE9}"/>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E49C6273058F4D94DF0ABA7DF59315" ma:contentTypeVersion="16" ma:contentTypeDescription="Create a new document." ma:contentTypeScope="" ma:versionID="f09cc8db0536a0c197d2b858bf682d67">
  <xsd:schema xmlns:xsd="http://www.w3.org/2001/XMLSchema" xmlns:xs="http://www.w3.org/2001/XMLSchema" xmlns:p="http://schemas.microsoft.com/office/2006/metadata/properties" xmlns:ns2="e357bd84-b6d4-42ee-b8e4-ba03c7c10af9" xmlns:ns3="fd300111-1b6d-4ede-b74f-05b2b922cc1a" targetNamespace="http://schemas.microsoft.com/office/2006/metadata/properties" ma:root="true" ma:fieldsID="1256129b3e863ba3db17be6029ed7baf" ns2:_="" ns3:_="">
    <xsd:import namespace="e357bd84-b6d4-42ee-b8e4-ba03c7c10af9"/>
    <xsd:import namespace="fd300111-1b6d-4ede-b74f-05b2b922cc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ralPresenta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57bd84-b6d4-42ee-b8e4-ba03c7c10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ralPresentation" ma:index="14" nillable="true" ma:displayName="Oral Presentation" ma:default="1" ma:format="Dropdown" ma:internalName="OralPresentation">
      <xsd:simpleType>
        <xsd:restriction base="dms:Boolea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bd5f298-1e24-4768-94fc-a8b9045ba2d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300111-1b6d-4ede-b74f-05b2b922cc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3d5f5a1-dd62-47c3-95ef-ac155c8a0ca6}" ma:internalName="TaxCatchAll" ma:showField="CatchAllData" ma:web="fd300111-1b6d-4ede-b74f-05b2b922cc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57bd84-b6d4-42ee-b8e4-ba03c7c10af9">
      <Terms xmlns="http://schemas.microsoft.com/office/infopath/2007/PartnerControls"/>
    </lcf76f155ced4ddcb4097134ff3c332f>
    <TaxCatchAll xmlns="fd300111-1b6d-4ede-b74f-05b2b922cc1a" xsi:nil="true"/>
    <OralPresentation xmlns="e357bd84-b6d4-42ee-b8e4-ba03c7c10af9">true</OralPresentation>
  </documentManagement>
</p:properties>
</file>

<file path=customXml/itemProps1.xml><?xml version="1.0" encoding="utf-8"?>
<ds:datastoreItem xmlns:ds="http://schemas.openxmlformats.org/officeDocument/2006/customXml" ds:itemID="{12BC89CA-60F6-43EE-BDF3-2DB5F8845329}">
  <ds:schemaRefs>
    <ds:schemaRef ds:uri="http://schemas.microsoft.com/sharepoint/v3/contenttype/forms"/>
  </ds:schemaRefs>
</ds:datastoreItem>
</file>

<file path=customXml/itemProps2.xml><?xml version="1.0" encoding="utf-8"?>
<ds:datastoreItem xmlns:ds="http://schemas.openxmlformats.org/officeDocument/2006/customXml" ds:itemID="{85BB9880-0304-4A7F-8105-6E0AD33AF8E6}"/>
</file>

<file path=customXml/itemProps3.xml><?xml version="1.0" encoding="utf-8"?>
<ds:datastoreItem xmlns:ds="http://schemas.openxmlformats.org/officeDocument/2006/customXml" ds:itemID="{C869FD73-EF7A-4B21-8B22-D2AF05AC667C}">
  <ds:schemaRefs>
    <ds:schemaRef ds:uri="http://schemas.microsoft.com/office/2006/metadata/properties"/>
    <ds:schemaRef ds:uri="http://schemas.microsoft.com/office/infopath/2007/PartnerControls"/>
    <ds:schemaRef ds:uri="be149b9c-d198-48d3-8a70-fcaf58cce98b"/>
    <ds:schemaRef ds:uri="0e8e35a2-bfbc-4924-8d8e-7fbc21afaff0"/>
  </ds:schemaRefs>
</ds:datastoreItem>
</file>

<file path=docProps/app.xml><?xml version="1.0" encoding="utf-8"?>
<Properties xmlns="http://schemas.openxmlformats.org/officeDocument/2006/extended-properties" xmlns:vt="http://schemas.openxmlformats.org/officeDocument/2006/docPropsVTypes">
  <Template>SVA-mall-instruktion-2021</Template>
  <TotalTime>14650</TotalTime>
  <Words>1528</Words>
  <Application>Microsoft Office PowerPoint</Application>
  <PresentationFormat>Bredbild</PresentationFormat>
  <Paragraphs>229</Paragraphs>
  <Slides>22</Slides>
  <Notes>18</Notes>
  <HiddenSlides>8</HiddenSlides>
  <MMClips>0</MMClips>
  <ScaleCrop>false</ScaleCrop>
  <HeadingPairs>
    <vt:vector size="6" baseType="variant">
      <vt:variant>
        <vt:lpstr>Använt teckensnitt</vt:lpstr>
      </vt:variant>
      <vt:variant>
        <vt:i4>10</vt:i4>
      </vt:variant>
      <vt:variant>
        <vt:lpstr>Tema</vt:lpstr>
      </vt:variant>
      <vt:variant>
        <vt:i4>7</vt:i4>
      </vt:variant>
      <vt:variant>
        <vt:lpstr>Bildrubriker</vt:lpstr>
      </vt:variant>
      <vt:variant>
        <vt:i4>22</vt:i4>
      </vt:variant>
    </vt:vector>
  </HeadingPairs>
  <TitlesOfParts>
    <vt:vector size="39" baseType="lpstr">
      <vt:lpstr>.AppleSystemUIFont</vt:lpstr>
      <vt:lpstr>Arial</vt:lpstr>
      <vt:lpstr>Arial Black</vt:lpstr>
      <vt:lpstr>Calibri</vt:lpstr>
      <vt:lpstr>Calibri Light</vt:lpstr>
      <vt:lpstr>Calibri-Bold</vt:lpstr>
      <vt:lpstr>Courier New</vt:lpstr>
      <vt:lpstr>Times</vt:lpstr>
      <vt:lpstr>Times New Roman</vt:lpstr>
      <vt:lpstr>Wingdings</vt:lpstr>
      <vt:lpstr>Start, paus, tack, etc.</vt:lpstr>
      <vt:lpstr>Standard</vt:lpstr>
      <vt:lpstr>Färgade bakgrunder</vt:lpstr>
      <vt:lpstr>1_Färgade bakgrunder</vt:lpstr>
      <vt:lpstr>Office-tema</vt:lpstr>
      <vt:lpstr>2_Office-tema</vt:lpstr>
      <vt:lpstr>3_Office-tema</vt:lpstr>
      <vt:lpstr>  Co-created community contracts support biosecurity changes in a region where African swine fever is endemic  </vt:lpstr>
      <vt:lpstr>PowerPoint-presentation</vt:lpstr>
      <vt:lpstr>PowerPoint-presentation</vt:lpstr>
      <vt:lpstr>PowerPoint-presentation</vt:lpstr>
      <vt:lpst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Reasons for rejecting measures</vt:lpstr>
      <vt:lpstr>PowerPoint-presentation</vt:lpstr>
      <vt:lpstr>PowerPoint-presentation</vt:lpstr>
      <vt:lpstr>PowerPoint-presentation</vt:lpstr>
      <vt:lpstr>PowerPoint-presentation</vt:lpstr>
      <vt:lpstr>Acknowledgments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Pests, pigs, people, poverty and how they are entagled: the need for</dc:title>
  <dc:creator>Erika Chenais</dc:creator>
  <cp:lastModifiedBy>Erika Chenais</cp:lastModifiedBy>
  <cp:revision>13</cp:revision>
  <dcterms:created xsi:type="dcterms:W3CDTF">2021-10-27T08:15:09Z</dcterms:created>
  <dcterms:modified xsi:type="dcterms:W3CDTF">2023-02-03T16:05:26Z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0x01010077E49C6273058F4D94DF0ABA7DF59315</vt:lpwstr>
  </property>
  <property fmtid="{D5CDD505-2E9C-101B-9397-08002B2CF9AE}" pid="3" name="MediaServiceImageTags">
    <vt:lpwstr/>
  </property>
</Properties>
</file>